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9" r:id="rId22"/>
    <p:sldId id="280" r:id="rId23"/>
    <p:sldId id="281" r:id="rId24"/>
    <p:sldId id="282" r:id="rId25"/>
  </p:sldIdLst>
  <p:sldSz cx="9144000" cy="5143500" type="screen16x9"/>
  <p:notesSz cx="6858000" cy="9144000"/>
  <p:embeddedFontLst>
    <p:embeddedFont>
      <p:font typeface="Droid Sans" panose="020B0606030804020204" pitchFamily="34" charset="0"/>
      <p:regular r:id="rId27"/>
    </p:embeddedFont>
    <p:embeddedFont>
      <p:font typeface="Playfair Display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F67B28-C351-4B88-AA75-E02BDF1263A8}">
  <a:tblStyle styleId="{68F67B28-C351-4B88-AA75-E02BDF1263A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5694cd56_0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5694cd56_0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14fc1ef26c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14fc1ef26c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85800" y="2391863"/>
            <a:ext cx="4126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48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5" y="3912619"/>
            <a:ext cx="9144000" cy="123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">
    <p:bg>
      <p:bgPr>
        <a:solidFill>
          <a:schemeClr val="accen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Google Shape;57;p11"/>
          <p:cNvCxnSpPr/>
          <p:nvPr/>
        </p:nvCxnSpPr>
        <p:spPr>
          <a:xfrm>
            <a:off x="734700" y="4732556"/>
            <a:ext cx="76746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11"/>
          <p:cNvCxnSpPr/>
          <p:nvPr/>
        </p:nvCxnSpPr>
        <p:spPr>
          <a:xfrm>
            <a:off x="734700" y="410944"/>
            <a:ext cx="76746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1D1D1B"/>
                </a:solidFill>
              </a:defRPr>
            </a:lvl1pPr>
            <a:lvl2pPr lvl="1">
              <a:buNone/>
              <a:defRPr>
                <a:solidFill>
                  <a:srgbClr val="1D1D1B"/>
                </a:solidFill>
              </a:defRPr>
            </a:lvl2pPr>
            <a:lvl3pPr lvl="2">
              <a:buNone/>
              <a:defRPr>
                <a:solidFill>
                  <a:srgbClr val="1D1D1B"/>
                </a:solidFill>
              </a:defRPr>
            </a:lvl3pPr>
            <a:lvl4pPr lvl="3">
              <a:buNone/>
              <a:defRPr>
                <a:solidFill>
                  <a:srgbClr val="1D1D1B"/>
                </a:solidFill>
              </a:defRPr>
            </a:lvl4pPr>
            <a:lvl5pPr lvl="4">
              <a:buNone/>
              <a:defRPr>
                <a:solidFill>
                  <a:srgbClr val="1D1D1B"/>
                </a:solidFill>
              </a:defRPr>
            </a:lvl5pPr>
            <a:lvl6pPr lvl="5">
              <a:buNone/>
              <a:defRPr>
                <a:solidFill>
                  <a:srgbClr val="1D1D1B"/>
                </a:solidFill>
              </a:defRPr>
            </a:lvl6pPr>
            <a:lvl7pPr lvl="6">
              <a:buNone/>
              <a:defRPr>
                <a:solidFill>
                  <a:srgbClr val="1D1D1B"/>
                </a:solidFill>
              </a:defRPr>
            </a:lvl7pPr>
            <a:lvl8pPr lvl="7">
              <a:buNone/>
              <a:defRPr>
                <a:solidFill>
                  <a:srgbClr val="1D1D1B"/>
                </a:solidFill>
              </a:defRPr>
            </a:lvl8pPr>
            <a:lvl9pPr lvl="8">
              <a:buNone/>
              <a:defRPr>
                <a:solidFill>
                  <a:srgbClr val="1D1D1B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ircle">
  <p:cSld name="BLANK_1_1">
    <p:bg>
      <p:bgPr>
        <a:solidFill>
          <a:schemeClr val="accen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2" descr="dark_wood.jpg"/>
          <p:cNvPicPr preferRelativeResize="0"/>
          <p:nvPr/>
        </p:nvPicPr>
        <p:blipFill rotWithShape="1">
          <a:blip r:embed="rId2">
            <a:alphaModFix/>
          </a:blip>
          <a:srcRect r="24998"/>
          <a:stretch/>
        </p:blipFill>
        <p:spPr>
          <a:xfrm>
            <a:off x="2285700" y="285413"/>
            <a:ext cx="4572600" cy="4572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4297650" y="4858089"/>
            <a:ext cx="548700" cy="2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1D1D1B"/>
                </a:solidFill>
              </a:defRPr>
            </a:lvl1pPr>
            <a:lvl2pPr lvl="1">
              <a:buNone/>
              <a:defRPr>
                <a:solidFill>
                  <a:srgbClr val="1D1D1B"/>
                </a:solidFill>
              </a:defRPr>
            </a:lvl2pPr>
            <a:lvl3pPr lvl="2">
              <a:buNone/>
              <a:defRPr>
                <a:solidFill>
                  <a:srgbClr val="1D1D1B"/>
                </a:solidFill>
              </a:defRPr>
            </a:lvl3pPr>
            <a:lvl4pPr lvl="3">
              <a:buNone/>
              <a:defRPr>
                <a:solidFill>
                  <a:srgbClr val="1D1D1B"/>
                </a:solidFill>
              </a:defRPr>
            </a:lvl4pPr>
            <a:lvl5pPr lvl="4">
              <a:buNone/>
              <a:defRPr>
                <a:solidFill>
                  <a:srgbClr val="1D1D1B"/>
                </a:solidFill>
              </a:defRPr>
            </a:lvl5pPr>
            <a:lvl6pPr lvl="5">
              <a:buNone/>
              <a:defRPr>
                <a:solidFill>
                  <a:srgbClr val="1D1D1B"/>
                </a:solidFill>
              </a:defRPr>
            </a:lvl6pPr>
            <a:lvl7pPr lvl="6">
              <a:buNone/>
              <a:defRPr>
                <a:solidFill>
                  <a:srgbClr val="1D1D1B"/>
                </a:solidFill>
              </a:defRPr>
            </a:lvl7pPr>
            <a:lvl8pPr lvl="7">
              <a:buNone/>
              <a:defRPr>
                <a:solidFill>
                  <a:srgbClr val="1D1D1B"/>
                </a:solidFill>
              </a:defRPr>
            </a:lvl8pPr>
            <a:lvl9pPr lvl="8">
              <a:buNone/>
              <a:defRPr>
                <a:solidFill>
                  <a:srgbClr val="1D1D1B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685800" y="3811625"/>
            <a:ext cx="4695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1800" i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1800" i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1800" i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1800" i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1800" i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1800" i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1800" i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1800" i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1800" i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2334725"/>
            <a:ext cx="4695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4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cxnSp>
        <p:nvCxnSpPr>
          <p:cNvPr id="15" name="Google Shape;15;p3"/>
          <p:cNvCxnSpPr/>
          <p:nvPr/>
        </p:nvCxnSpPr>
        <p:spPr>
          <a:xfrm>
            <a:off x="806100" y="3623569"/>
            <a:ext cx="75318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261500" y="2161800"/>
            <a:ext cx="66210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Playfair Display"/>
              <a:buChar char="◈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○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■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●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○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■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●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○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■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3593400" y="759351"/>
            <a:ext cx="1957200" cy="6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</a:t>
            </a:r>
            <a:endParaRPr sz="96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20" name="Google Shape;20;p4"/>
          <p:cNvCxnSpPr/>
          <p:nvPr/>
        </p:nvCxnSpPr>
        <p:spPr>
          <a:xfrm>
            <a:off x="3028650" y="4155549"/>
            <a:ext cx="3086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25" y="4977000"/>
            <a:ext cx="9144000" cy="16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 b="0">
                <a:solidFill>
                  <a:srgbClr val="F3F3F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005600" y="1200150"/>
            <a:ext cx="7132800" cy="36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◈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cxnSp>
        <p:nvCxnSpPr>
          <p:cNvPr id="26" name="Google Shape;26;p5"/>
          <p:cNvCxnSpPr/>
          <p:nvPr/>
        </p:nvCxnSpPr>
        <p:spPr>
          <a:xfrm>
            <a:off x="3028650" y="971556"/>
            <a:ext cx="3086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880026" y="1200150"/>
            <a:ext cx="3584100" cy="35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◈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4679875" y="1200150"/>
            <a:ext cx="3584100" cy="35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◈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cxnSp>
        <p:nvCxnSpPr>
          <p:cNvPr id="32" name="Google Shape;32;p6"/>
          <p:cNvCxnSpPr/>
          <p:nvPr/>
        </p:nvCxnSpPr>
        <p:spPr>
          <a:xfrm>
            <a:off x="3028650" y="971556"/>
            <a:ext cx="3086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Google Shape;33;p6"/>
          <p:cNvSpPr/>
          <p:nvPr/>
        </p:nvSpPr>
        <p:spPr>
          <a:xfrm>
            <a:off x="25" y="4977000"/>
            <a:ext cx="9144000" cy="16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2631900" cy="33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◈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2"/>
          </p:nvPr>
        </p:nvSpPr>
        <p:spPr>
          <a:xfrm>
            <a:off x="3223964" y="1200150"/>
            <a:ext cx="2631900" cy="33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◈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3"/>
          </p:nvPr>
        </p:nvSpPr>
        <p:spPr>
          <a:xfrm>
            <a:off x="5990727" y="1200150"/>
            <a:ext cx="2631900" cy="33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◈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cxnSp>
        <p:nvCxnSpPr>
          <p:cNvPr id="40" name="Google Shape;40;p7"/>
          <p:cNvCxnSpPr/>
          <p:nvPr/>
        </p:nvCxnSpPr>
        <p:spPr>
          <a:xfrm>
            <a:off x="3028650" y="971556"/>
            <a:ext cx="3086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41;p7"/>
          <p:cNvSpPr/>
          <p:nvPr/>
        </p:nvSpPr>
        <p:spPr>
          <a:xfrm>
            <a:off x="25" y="4977000"/>
            <a:ext cx="9144000" cy="16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cxnSp>
        <p:nvCxnSpPr>
          <p:cNvPr id="45" name="Google Shape;45;p8"/>
          <p:cNvCxnSpPr/>
          <p:nvPr/>
        </p:nvCxnSpPr>
        <p:spPr>
          <a:xfrm>
            <a:off x="3028650" y="971556"/>
            <a:ext cx="3086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46;p8"/>
          <p:cNvSpPr/>
          <p:nvPr/>
        </p:nvSpPr>
        <p:spPr>
          <a:xfrm>
            <a:off x="25" y="4977000"/>
            <a:ext cx="9144000" cy="16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457200" y="4406305"/>
            <a:ext cx="8229600" cy="73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Font typeface="Playfair Display"/>
              <a:buNone/>
              <a:defRPr sz="1600" i="1">
                <a:latin typeface="Playfair Display"/>
                <a:ea typeface="Playfair Display"/>
                <a:cs typeface="Playfair Display"/>
                <a:sym typeface="Playfair Display"/>
              </a:defRPr>
            </a:lvl1pPr>
          </a:lstStyle>
          <a:p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3028650" y="4406312"/>
            <a:ext cx="3086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4297650" y="4866152"/>
            <a:ext cx="548700" cy="2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Google Shape;53;p10"/>
          <p:cNvCxnSpPr/>
          <p:nvPr/>
        </p:nvCxnSpPr>
        <p:spPr>
          <a:xfrm>
            <a:off x="734700" y="4732556"/>
            <a:ext cx="7674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54;p10"/>
          <p:cNvCxnSpPr/>
          <p:nvPr/>
        </p:nvCxnSpPr>
        <p:spPr>
          <a:xfrm>
            <a:off x="734700" y="410944"/>
            <a:ext cx="7674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◈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○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■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●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○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■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●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○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■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ubtlepatterns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nsplash.co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playfair-display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ontsquirrel.com/fonts/droid-sans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685800" y="2391863"/>
            <a:ext cx="4126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Questo è il titolo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t-IT" dirty="0"/>
              <a:t>Un’immagine</a:t>
            </a:r>
            <a:br>
              <a:rPr lang="it-IT" dirty="0"/>
            </a:br>
            <a:r>
              <a:rPr lang="it-IT" dirty="0"/>
              <a:t>vale più di mille parole</a:t>
            </a:r>
            <a:endParaRPr dirty="0"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1173300" y="3452663"/>
            <a:ext cx="6797400" cy="15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it-IT" dirty="0"/>
              <a:t>Un'idea complessa può essere trasmessa con una singola immagine, consentendo di assorbire rapidamente grandi quantità di dati.</a:t>
            </a:r>
            <a:endParaRPr sz="2400" dirty="0"/>
          </a:p>
        </p:txBody>
      </p:sp>
      <p:pic>
        <p:nvPicPr>
          <p:cNvPr id="144" name="Google Shape;144;p22"/>
          <p:cNvPicPr preferRelativeResize="0"/>
          <p:nvPr/>
        </p:nvPicPr>
        <p:blipFill rotWithShape="1">
          <a:blip r:embed="rId3">
            <a:alphaModFix/>
          </a:blip>
          <a:srcRect t="21218" b="3780"/>
          <a:stretch/>
        </p:blipFill>
        <p:spPr>
          <a:xfrm>
            <a:off x="3210000" y="812625"/>
            <a:ext cx="2724000" cy="2724000"/>
          </a:xfrm>
          <a:prstGeom prst="diamond">
            <a:avLst/>
          </a:prstGeom>
          <a:noFill/>
          <a:ln>
            <a:noFill/>
          </a:ln>
        </p:spPr>
      </p:pic>
      <p:sp>
        <p:nvSpPr>
          <p:cNvPr id="145" name="Google Shape;145;p22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/>
          <p:nvPr/>
        </p:nvSpPr>
        <p:spPr>
          <a:xfrm>
            <a:off x="3092150" y="0"/>
            <a:ext cx="2959700" cy="1688600"/>
          </a:xfrm>
          <a:prstGeom prst="flowChartMerg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dirty="0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Vuoi un grande impatto</a:t>
            </a:r>
            <a:r>
              <a:rPr lang="en" dirty="0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?</a:t>
            </a:r>
            <a:endParaRPr dirty="0">
              <a:solidFill>
                <a:srgbClr val="FFD9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Us</a:t>
            </a:r>
            <a:r>
              <a:rPr lang="it-IT" dirty="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a una grande immagine</a:t>
            </a:r>
            <a:endParaRPr dirty="0"/>
          </a:p>
        </p:txBody>
      </p:sp>
      <p:sp>
        <p:nvSpPr>
          <p:cNvPr id="151" name="Google Shape;151;p23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1D1D1B"/>
                </a:solidFill>
              </a:rPr>
              <a:t>11</a:t>
            </a:fld>
            <a:endParaRPr>
              <a:solidFill>
                <a:srgbClr val="1D1D1B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Usa grafici per spiegare la tua idea</a:t>
            </a:r>
            <a:endParaRPr dirty="0"/>
          </a:p>
        </p:txBody>
      </p:sp>
      <p:sp>
        <p:nvSpPr>
          <p:cNvPr id="157" name="Google Shape;157;p24"/>
          <p:cNvSpPr/>
          <p:nvPr/>
        </p:nvSpPr>
        <p:spPr>
          <a:xfrm>
            <a:off x="3306760" y="1618775"/>
            <a:ext cx="2495700" cy="2349000"/>
          </a:xfrm>
          <a:prstGeom prst="ellipse">
            <a:avLst/>
          </a:prstGeom>
          <a:noFill/>
          <a:ln w="9525" cap="flat" cmpd="sng">
            <a:solidFill>
              <a:srgbClr val="FFD9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Gray</a:t>
            </a:r>
            <a:endParaRPr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58" name="Google Shape;158;p24"/>
          <p:cNvSpPr/>
          <p:nvPr/>
        </p:nvSpPr>
        <p:spPr>
          <a:xfrm>
            <a:off x="1055635" y="1618775"/>
            <a:ext cx="2495700" cy="2349000"/>
          </a:xfrm>
          <a:prstGeom prst="ellipse">
            <a:avLst/>
          </a:prstGeom>
          <a:noFill/>
          <a:ln w="9525" cap="flat" cmpd="sng">
            <a:solidFill>
              <a:srgbClr val="FFD9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White</a:t>
            </a:r>
            <a:endParaRPr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59" name="Google Shape;159;p24"/>
          <p:cNvSpPr/>
          <p:nvPr/>
        </p:nvSpPr>
        <p:spPr>
          <a:xfrm>
            <a:off x="5592785" y="1618775"/>
            <a:ext cx="2495700" cy="2349000"/>
          </a:xfrm>
          <a:prstGeom prst="ellipse">
            <a:avLst/>
          </a:prstGeom>
          <a:noFill/>
          <a:ln w="9525" cap="flat" cmpd="sng">
            <a:solidFill>
              <a:srgbClr val="FFD9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Black</a:t>
            </a:r>
            <a:endParaRPr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60" name="Google Shape;160;p24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t-IT" dirty="0"/>
              <a:t>Una tabella per confrontare dati</a:t>
            </a:r>
            <a:endParaRPr dirty="0"/>
          </a:p>
        </p:txBody>
      </p:sp>
      <p:graphicFrame>
        <p:nvGraphicFramePr>
          <p:cNvPr id="166" name="Google Shape;166;p25"/>
          <p:cNvGraphicFramePr/>
          <p:nvPr>
            <p:extLst>
              <p:ext uri="{D42A27DB-BD31-4B8C-83A1-F6EECF244321}">
                <p14:modId xmlns:p14="http://schemas.microsoft.com/office/powerpoint/2010/main" val="1765037180"/>
              </p:ext>
            </p:extLst>
          </p:nvPr>
        </p:nvGraphicFramePr>
        <p:xfrm>
          <a:off x="1673950" y="1564481"/>
          <a:ext cx="5796100" cy="2004100"/>
        </p:xfrm>
        <a:graphic>
          <a:graphicData uri="http://schemas.openxmlformats.org/drawingml/2006/table">
            <a:tbl>
              <a:tblPr>
                <a:noFill/>
                <a:tableStyleId>{68F67B28-C351-4B88-AA75-E02BDF1263A8}</a:tableStyleId>
              </a:tblPr>
              <a:tblGrid>
                <a:gridCol w="1449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9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9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9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rgbClr val="FFFFFF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FFFFFF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A</a:t>
                      </a:r>
                      <a:endParaRPr sz="1400"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FFFFFF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B</a:t>
                      </a:r>
                      <a:endParaRPr sz="1400"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FFFFFF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C</a:t>
                      </a:r>
                      <a:endParaRPr sz="1400">
                        <a:solidFill>
                          <a:srgbClr val="FFFFFF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dirty="0">
                          <a:solidFill>
                            <a:srgbClr val="FFFFFF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Giallo</a:t>
                      </a:r>
                      <a:endParaRPr sz="1100" dirty="0">
                        <a:solidFill>
                          <a:srgbClr val="FFFFFF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FFD900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10</a:t>
                      </a:r>
                      <a:endParaRPr sz="1400">
                        <a:solidFill>
                          <a:srgbClr val="FFD900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FFD900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20</a:t>
                      </a:r>
                      <a:endParaRPr sz="1400">
                        <a:solidFill>
                          <a:srgbClr val="FFD900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FFD900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7</a:t>
                      </a:r>
                      <a:endParaRPr sz="1400">
                        <a:solidFill>
                          <a:srgbClr val="FFD900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rgbClr val="FFFFFF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Blu</a:t>
                      </a:r>
                      <a:endParaRPr sz="1100" dirty="0">
                        <a:solidFill>
                          <a:srgbClr val="FFFFFF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FFD900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30</a:t>
                      </a:r>
                      <a:endParaRPr sz="1400">
                        <a:solidFill>
                          <a:srgbClr val="FFD900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FFD900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15</a:t>
                      </a:r>
                      <a:endParaRPr sz="1400">
                        <a:solidFill>
                          <a:srgbClr val="FFD900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FFD900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10</a:t>
                      </a:r>
                      <a:endParaRPr sz="1400">
                        <a:solidFill>
                          <a:srgbClr val="FFD900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dirty="0">
                          <a:solidFill>
                            <a:srgbClr val="FFFFFF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Arancione</a:t>
                      </a:r>
                      <a:endParaRPr sz="1100" dirty="0">
                        <a:solidFill>
                          <a:srgbClr val="FFFFFF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FFD900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5</a:t>
                      </a:r>
                      <a:endParaRPr sz="1400">
                        <a:solidFill>
                          <a:srgbClr val="FFD900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FFD900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24</a:t>
                      </a:r>
                      <a:endParaRPr sz="1400">
                        <a:solidFill>
                          <a:srgbClr val="FFD900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solidFill>
                            <a:srgbClr val="FFD900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16</a:t>
                      </a:r>
                      <a:endParaRPr sz="1400" dirty="0">
                        <a:solidFill>
                          <a:srgbClr val="FFD900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7" name="Google Shape;167;p25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/>
          <p:nvPr/>
        </p:nvSpPr>
        <p:spPr>
          <a:xfrm>
            <a:off x="952451" y="1151100"/>
            <a:ext cx="7296626" cy="3475952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D900">
              <a:alpha val="22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Mappa</a:t>
            </a:r>
            <a:endParaRPr dirty="0"/>
          </a:p>
        </p:txBody>
      </p:sp>
      <p:sp>
        <p:nvSpPr>
          <p:cNvPr id="174" name="Google Shape;174;p26"/>
          <p:cNvSpPr/>
          <p:nvPr/>
        </p:nvSpPr>
        <p:spPr>
          <a:xfrm>
            <a:off x="4144350" y="1757600"/>
            <a:ext cx="7020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FFD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b="1" dirty="0" err="1">
                <a:latin typeface="Playfair Display"/>
                <a:ea typeface="Playfair Display"/>
                <a:cs typeface="Playfair Display"/>
                <a:sym typeface="Playfair Display"/>
              </a:rPr>
              <a:t>scroller</a:t>
            </a:r>
            <a:endParaRPr sz="900" b="1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5" name="Google Shape;175;p26"/>
          <p:cNvSpPr/>
          <p:nvPr/>
        </p:nvSpPr>
        <p:spPr>
          <a:xfrm rot="8227266">
            <a:off x="3981828" y="1983786"/>
            <a:ext cx="114630" cy="114630"/>
          </a:xfrm>
          <a:prstGeom prst="teardrop">
            <a:avLst>
              <a:gd name="adj" fmla="val 100000"/>
            </a:avLst>
          </a:prstGeom>
          <a:solidFill>
            <a:srgbClr val="FFD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6"/>
          <p:cNvSpPr/>
          <p:nvPr/>
        </p:nvSpPr>
        <p:spPr>
          <a:xfrm rot="8227266">
            <a:off x="1565377" y="2227561"/>
            <a:ext cx="114630" cy="114630"/>
          </a:xfrm>
          <a:prstGeom prst="teardrop">
            <a:avLst>
              <a:gd name="adj" fmla="val 100000"/>
            </a:avLst>
          </a:prstGeom>
          <a:solidFill>
            <a:srgbClr val="FFD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6"/>
          <p:cNvSpPr/>
          <p:nvPr/>
        </p:nvSpPr>
        <p:spPr>
          <a:xfrm rot="8227266">
            <a:off x="3016802" y="3689459"/>
            <a:ext cx="114630" cy="114630"/>
          </a:xfrm>
          <a:prstGeom prst="teardrop">
            <a:avLst>
              <a:gd name="adj" fmla="val 100000"/>
            </a:avLst>
          </a:prstGeom>
          <a:solidFill>
            <a:srgbClr val="FFD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6"/>
          <p:cNvSpPr/>
          <p:nvPr/>
        </p:nvSpPr>
        <p:spPr>
          <a:xfrm rot="8227266">
            <a:off x="4543449" y="3947087"/>
            <a:ext cx="114630" cy="114630"/>
          </a:xfrm>
          <a:prstGeom prst="teardrop">
            <a:avLst>
              <a:gd name="adj" fmla="val 100000"/>
            </a:avLst>
          </a:prstGeom>
          <a:solidFill>
            <a:srgbClr val="FFD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6"/>
          <p:cNvSpPr/>
          <p:nvPr/>
        </p:nvSpPr>
        <p:spPr>
          <a:xfrm rot="8227266">
            <a:off x="6545385" y="2475283"/>
            <a:ext cx="114630" cy="114630"/>
          </a:xfrm>
          <a:prstGeom prst="teardrop">
            <a:avLst>
              <a:gd name="adj" fmla="val 100000"/>
            </a:avLst>
          </a:prstGeom>
          <a:solidFill>
            <a:srgbClr val="FFD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6"/>
          <p:cNvSpPr/>
          <p:nvPr/>
        </p:nvSpPr>
        <p:spPr>
          <a:xfrm rot="8227266">
            <a:off x="7114009" y="4005858"/>
            <a:ext cx="114630" cy="114630"/>
          </a:xfrm>
          <a:prstGeom prst="teardrop">
            <a:avLst>
              <a:gd name="adj" fmla="val 100000"/>
            </a:avLst>
          </a:prstGeom>
          <a:solidFill>
            <a:srgbClr val="FFD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6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>
            <a:spLocks noGrp="1"/>
          </p:cNvSpPr>
          <p:nvPr>
            <p:ph type="ctrTitle" idx="4294967295"/>
          </p:nvPr>
        </p:nvSpPr>
        <p:spPr>
          <a:xfrm>
            <a:off x="685800" y="16214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 b="1"/>
              <a:t>89,526,124</a:t>
            </a:r>
            <a:endParaRPr sz="6800" b="1"/>
          </a:p>
        </p:txBody>
      </p:sp>
      <p:sp>
        <p:nvSpPr>
          <p:cNvPr id="187" name="Google Shape;187;p27"/>
          <p:cNvSpPr txBox="1">
            <a:spLocks noGrp="1"/>
          </p:cNvSpPr>
          <p:nvPr>
            <p:ph type="subTitle" idx="4294967295"/>
          </p:nvPr>
        </p:nvSpPr>
        <p:spPr>
          <a:xfrm>
            <a:off x="2711750" y="2725775"/>
            <a:ext cx="3720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it-IT" i="1" dirty="0" err="1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Whoa</a:t>
            </a:r>
            <a:r>
              <a:rPr lang="it-IT" i="1" dirty="0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! È un gran numero, non sei orgoglioso?</a:t>
            </a:r>
          </a:p>
        </p:txBody>
      </p:sp>
      <p:sp>
        <p:nvSpPr>
          <p:cNvPr id="188" name="Google Shape;188;p27"/>
          <p:cNvSpPr txBox="1">
            <a:spLocks noGrp="1"/>
          </p:cNvSpPr>
          <p:nvPr>
            <p:ph type="sldNum" idx="12"/>
          </p:nvPr>
        </p:nvSpPr>
        <p:spPr>
          <a:xfrm>
            <a:off x="4297650" y="4858089"/>
            <a:ext cx="548700" cy="2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>
            <a:spLocks noGrp="1"/>
          </p:cNvSpPr>
          <p:nvPr>
            <p:ph type="ctrTitle" idx="4294967295"/>
          </p:nvPr>
        </p:nvSpPr>
        <p:spPr>
          <a:xfrm>
            <a:off x="739650" y="648000"/>
            <a:ext cx="76626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000000"/>
                </a:solidFill>
              </a:rPr>
              <a:t>89,526,124€</a:t>
            </a:r>
            <a:endParaRPr sz="4800" dirty="0">
              <a:solidFill>
                <a:srgbClr val="000000"/>
              </a:solidFill>
            </a:endParaRPr>
          </a:p>
        </p:txBody>
      </p:sp>
      <p:sp>
        <p:nvSpPr>
          <p:cNvPr id="194" name="Google Shape;194;p28"/>
          <p:cNvSpPr txBox="1">
            <a:spLocks noGrp="1"/>
          </p:cNvSpPr>
          <p:nvPr>
            <p:ph type="subTitle" idx="4294967295"/>
          </p:nvPr>
        </p:nvSpPr>
        <p:spPr>
          <a:xfrm>
            <a:off x="739650" y="1258910"/>
            <a:ext cx="76626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it-IT" sz="1800" b="1" dirty="0">
                <a:solidFill>
                  <a:srgbClr val="FFFFFF"/>
                </a:solidFill>
              </a:rPr>
              <a:t>Sono un sacco di soldi</a:t>
            </a:r>
            <a:endParaRPr sz="1800" b="1" dirty="0">
              <a:solidFill>
                <a:srgbClr val="FFFFFF"/>
              </a:solidFill>
            </a:endParaRPr>
          </a:p>
        </p:txBody>
      </p:sp>
      <p:sp>
        <p:nvSpPr>
          <p:cNvPr id="195" name="Google Shape;195;p28"/>
          <p:cNvSpPr txBox="1">
            <a:spLocks noGrp="1"/>
          </p:cNvSpPr>
          <p:nvPr>
            <p:ph type="ctrTitle" idx="4294967295"/>
          </p:nvPr>
        </p:nvSpPr>
        <p:spPr>
          <a:xfrm>
            <a:off x="739650" y="3276903"/>
            <a:ext cx="76626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100%</a:t>
            </a:r>
            <a:endParaRPr sz="4800">
              <a:solidFill>
                <a:srgbClr val="000000"/>
              </a:solidFill>
            </a:endParaRPr>
          </a:p>
        </p:txBody>
      </p:sp>
      <p:sp>
        <p:nvSpPr>
          <p:cNvPr id="196" name="Google Shape;196;p28"/>
          <p:cNvSpPr txBox="1">
            <a:spLocks noGrp="1"/>
          </p:cNvSpPr>
          <p:nvPr>
            <p:ph type="subTitle" idx="4294967295"/>
          </p:nvPr>
        </p:nvSpPr>
        <p:spPr>
          <a:xfrm>
            <a:off x="739650" y="3887813"/>
            <a:ext cx="76626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rgbClr val="FFFFFF"/>
                </a:solidFill>
              </a:rPr>
              <a:t>Ottimo successo!</a:t>
            </a:r>
            <a:endParaRPr sz="1800" b="1" dirty="0">
              <a:solidFill>
                <a:srgbClr val="FFFFFF"/>
              </a:solidFill>
            </a:endParaRPr>
          </a:p>
        </p:txBody>
      </p:sp>
      <p:sp>
        <p:nvSpPr>
          <p:cNvPr id="197" name="Google Shape;197;p28"/>
          <p:cNvSpPr txBox="1">
            <a:spLocks noGrp="1"/>
          </p:cNvSpPr>
          <p:nvPr>
            <p:ph type="ctrTitle" idx="4294967295"/>
          </p:nvPr>
        </p:nvSpPr>
        <p:spPr>
          <a:xfrm>
            <a:off x="739650" y="1962451"/>
            <a:ext cx="76626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185,244 users</a:t>
            </a:r>
            <a:endParaRPr sz="4800">
              <a:solidFill>
                <a:srgbClr val="000000"/>
              </a:solidFill>
            </a:endParaRPr>
          </a:p>
        </p:txBody>
      </p:sp>
      <p:sp>
        <p:nvSpPr>
          <p:cNvPr id="198" name="Google Shape;198;p28"/>
          <p:cNvSpPr txBox="1">
            <a:spLocks noGrp="1"/>
          </p:cNvSpPr>
          <p:nvPr>
            <p:ph type="subTitle" idx="4294967295"/>
          </p:nvPr>
        </p:nvSpPr>
        <p:spPr>
          <a:xfrm>
            <a:off x="739650" y="2573361"/>
            <a:ext cx="76626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rgbClr val="FFFFFF"/>
                </a:solidFill>
              </a:rPr>
              <a:t>E molti utenti</a:t>
            </a:r>
            <a:endParaRPr sz="1800" b="1" dirty="0">
              <a:solidFill>
                <a:srgbClr val="FFFFFF"/>
              </a:solidFill>
            </a:endParaRPr>
          </a:p>
        </p:txBody>
      </p:sp>
      <p:sp>
        <p:nvSpPr>
          <p:cNvPr id="199" name="Google Shape;199;p28"/>
          <p:cNvSpPr/>
          <p:nvPr/>
        </p:nvSpPr>
        <p:spPr>
          <a:xfrm rot="5400000">
            <a:off x="-61350" y="941663"/>
            <a:ext cx="430500" cy="3078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8"/>
          <p:cNvSpPr/>
          <p:nvPr/>
        </p:nvSpPr>
        <p:spPr>
          <a:xfrm rot="5400000">
            <a:off x="-61350" y="2288644"/>
            <a:ext cx="430500" cy="3078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8"/>
          <p:cNvSpPr/>
          <p:nvPr/>
        </p:nvSpPr>
        <p:spPr>
          <a:xfrm rot="5400000">
            <a:off x="-61350" y="3635625"/>
            <a:ext cx="430500" cy="3078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8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Il nostro processo è semplice</a:t>
            </a:r>
            <a:endParaRPr dirty="0"/>
          </a:p>
        </p:txBody>
      </p:sp>
      <p:sp>
        <p:nvSpPr>
          <p:cNvPr id="208" name="Google Shape;208;p29"/>
          <p:cNvSpPr/>
          <p:nvPr/>
        </p:nvSpPr>
        <p:spPr>
          <a:xfrm>
            <a:off x="654775" y="1909238"/>
            <a:ext cx="2808000" cy="1325100"/>
          </a:xfrm>
          <a:prstGeom prst="homePlate">
            <a:avLst>
              <a:gd name="adj" fmla="val 30129"/>
            </a:avLst>
          </a:prstGeom>
          <a:noFill/>
          <a:ln w="9525" cap="flat" cmpd="sng">
            <a:solidFill>
              <a:srgbClr val="FFD9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rgbClr val="FFD900"/>
                </a:solidFill>
                <a:latin typeface="Droid Sans"/>
                <a:ea typeface="Droid Sans"/>
                <a:cs typeface="Droid Sans"/>
                <a:sym typeface="Droid Sans"/>
              </a:rPr>
              <a:t>primo</a:t>
            </a:r>
            <a:endParaRPr sz="2400" dirty="0">
              <a:solidFill>
                <a:srgbClr val="FFD900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209" name="Google Shape;209;p29"/>
          <p:cNvSpPr/>
          <p:nvPr/>
        </p:nvSpPr>
        <p:spPr>
          <a:xfrm>
            <a:off x="3089925" y="1909238"/>
            <a:ext cx="2862000" cy="1325100"/>
          </a:xfrm>
          <a:prstGeom prst="chevron">
            <a:avLst>
              <a:gd name="adj" fmla="val 29853"/>
            </a:avLst>
          </a:prstGeom>
          <a:noFill/>
          <a:ln w="9525" cap="flat" cmpd="sng">
            <a:solidFill>
              <a:srgbClr val="FFD9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rgbClr val="FFD900"/>
                </a:solidFill>
                <a:latin typeface="Droid Sans"/>
                <a:ea typeface="Droid Sans"/>
                <a:cs typeface="Droid Sans"/>
                <a:sym typeface="Droid Sans"/>
              </a:rPr>
              <a:t>secondo</a:t>
            </a:r>
            <a:endParaRPr sz="2400" dirty="0">
              <a:solidFill>
                <a:srgbClr val="FFD900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210" name="Google Shape;210;p29"/>
          <p:cNvSpPr/>
          <p:nvPr/>
        </p:nvSpPr>
        <p:spPr>
          <a:xfrm>
            <a:off x="5579075" y="1909238"/>
            <a:ext cx="2862000" cy="1325100"/>
          </a:xfrm>
          <a:prstGeom prst="chevron">
            <a:avLst>
              <a:gd name="adj" fmla="val 29853"/>
            </a:avLst>
          </a:prstGeom>
          <a:noFill/>
          <a:ln w="9525" cap="flat" cmpd="sng">
            <a:solidFill>
              <a:srgbClr val="FFD9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rgbClr val="FFD900"/>
                </a:solidFill>
                <a:latin typeface="Droid Sans"/>
                <a:ea typeface="Droid Sans"/>
                <a:cs typeface="Droid Sans"/>
                <a:sym typeface="Droid Sans"/>
              </a:rPr>
              <a:t>ultimo</a:t>
            </a:r>
            <a:endParaRPr sz="2400" dirty="0">
              <a:solidFill>
                <a:srgbClr val="FFD900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211" name="Google Shape;211;p29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Rivediamo alcuni concetti</a:t>
            </a:r>
            <a:endParaRPr dirty="0"/>
          </a:p>
        </p:txBody>
      </p:sp>
      <p:sp>
        <p:nvSpPr>
          <p:cNvPr id="217" name="Google Shape;217;p30"/>
          <p:cNvSpPr txBox="1">
            <a:spLocks noGrp="1"/>
          </p:cNvSpPr>
          <p:nvPr>
            <p:ph type="body" idx="1"/>
          </p:nvPr>
        </p:nvSpPr>
        <p:spPr>
          <a:xfrm>
            <a:off x="457200" y="1466850"/>
            <a:ext cx="26319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Giallo</a:t>
            </a:r>
            <a:endParaRPr b="1" dirty="0">
              <a:solidFill>
                <a:srgbClr val="FFD9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>
              <a:buNone/>
            </a:pPr>
            <a:r>
              <a:rPr lang="it-IT" sz="1200" dirty="0"/>
              <a:t>È il colore dell'oro, del burro e dei limoni maturi. Nello spettro della luce visibile, il giallo si trova tra il verde e l'arancione.</a:t>
            </a:r>
            <a:endParaRPr sz="1200" dirty="0"/>
          </a:p>
        </p:txBody>
      </p:sp>
      <p:sp>
        <p:nvSpPr>
          <p:cNvPr id="218" name="Google Shape;218;p30"/>
          <p:cNvSpPr txBox="1">
            <a:spLocks noGrp="1"/>
          </p:cNvSpPr>
          <p:nvPr>
            <p:ph type="body" idx="2"/>
          </p:nvPr>
        </p:nvSpPr>
        <p:spPr>
          <a:xfrm>
            <a:off x="3223964" y="1466850"/>
            <a:ext cx="26319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Blu</a:t>
            </a:r>
            <a:endParaRPr b="1" dirty="0">
              <a:solidFill>
                <a:srgbClr val="FFD9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>
              <a:buNone/>
            </a:pPr>
            <a:r>
              <a:rPr lang="it-IT" sz="1200" dirty="0"/>
              <a:t>È il colore del cielo limpido e del mare profondo. Si trova tra viola e verde sullo spettro ottico.</a:t>
            </a:r>
            <a:endParaRPr sz="1200" dirty="0"/>
          </a:p>
        </p:txBody>
      </p:sp>
      <p:sp>
        <p:nvSpPr>
          <p:cNvPr id="219" name="Google Shape;219;p30"/>
          <p:cNvSpPr txBox="1">
            <a:spLocks noGrp="1"/>
          </p:cNvSpPr>
          <p:nvPr>
            <p:ph type="body" idx="3"/>
          </p:nvPr>
        </p:nvSpPr>
        <p:spPr>
          <a:xfrm>
            <a:off x="5990727" y="1466850"/>
            <a:ext cx="26319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Rosso</a:t>
            </a:r>
            <a:endParaRPr b="1" dirty="0">
              <a:solidFill>
                <a:srgbClr val="FFD9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>
              <a:buNone/>
            </a:pPr>
            <a:r>
              <a:rPr lang="it-IT" sz="1200" dirty="0"/>
              <a:t>È il colore del sangue e per questo è stato storicamente associato a sacrificio, pericolo e coraggio.</a:t>
            </a:r>
            <a:endParaRPr sz="1200" dirty="0"/>
          </a:p>
        </p:txBody>
      </p:sp>
      <p:sp>
        <p:nvSpPr>
          <p:cNvPr id="220" name="Google Shape;220;p30"/>
          <p:cNvSpPr txBox="1">
            <a:spLocks noGrp="1"/>
          </p:cNvSpPr>
          <p:nvPr>
            <p:ph type="body" idx="1"/>
          </p:nvPr>
        </p:nvSpPr>
        <p:spPr>
          <a:xfrm>
            <a:off x="457200" y="3009900"/>
            <a:ext cx="26319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Giallo</a:t>
            </a:r>
            <a:endParaRPr b="1" dirty="0">
              <a:solidFill>
                <a:srgbClr val="FFD9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>
              <a:buNone/>
            </a:pPr>
            <a:r>
              <a:rPr lang="it-IT" sz="1200" dirty="0"/>
              <a:t>È il colore dell'oro, del burro e dei limoni maturi. Nello spettro della luce visibile, il giallo si trova tra il verde e l'arancione.</a:t>
            </a:r>
            <a:endParaRPr sz="1200" dirty="0"/>
          </a:p>
        </p:txBody>
      </p:sp>
      <p:sp>
        <p:nvSpPr>
          <p:cNvPr id="221" name="Google Shape;221;p30"/>
          <p:cNvSpPr txBox="1">
            <a:spLocks noGrp="1"/>
          </p:cNvSpPr>
          <p:nvPr>
            <p:ph type="body" idx="2"/>
          </p:nvPr>
        </p:nvSpPr>
        <p:spPr>
          <a:xfrm>
            <a:off x="3223964" y="3009900"/>
            <a:ext cx="26319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Blu</a:t>
            </a:r>
            <a:endParaRPr b="1" dirty="0">
              <a:solidFill>
                <a:srgbClr val="FFD9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>
              <a:buNone/>
            </a:pPr>
            <a:r>
              <a:rPr lang="it-IT" sz="1200" dirty="0"/>
              <a:t>È il colore del cielo limpido e del mare profondo. Si trova tra viola e verde sullo spettro ottico.</a:t>
            </a:r>
            <a:endParaRPr sz="1200" dirty="0"/>
          </a:p>
        </p:txBody>
      </p:sp>
      <p:sp>
        <p:nvSpPr>
          <p:cNvPr id="222" name="Google Shape;222;p30"/>
          <p:cNvSpPr txBox="1">
            <a:spLocks noGrp="1"/>
          </p:cNvSpPr>
          <p:nvPr>
            <p:ph type="body" idx="3"/>
          </p:nvPr>
        </p:nvSpPr>
        <p:spPr>
          <a:xfrm>
            <a:off x="5990727" y="3009900"/>
            <a:ext cx="26319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Rosso</a:t>
            </a:r>
            <a:endParaRPr b="1" dirty="0">
              <a:solidFill>
                <a:srgbClr val="FFD9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>
              <a:buNone/>
            </a:pPr>
            <a:r>
              <a:rPr lang="it-IT" sz="1200" dirty="0"/>
              <a:t>È il colore del sangue e per questo è stato storicamente associato a sacrificio, pericolo e coraggio.</a:t>
            </a:r>
            <a:endParaRPr sz="1200" dirty="0"/>
          </a:p>
        </p:txBody>
      </p:sp>
      <p:grpSp>
        <p:nvGrpSpPr>
          <p:cNvPr id="223" name="Google Shape;223;p30"/>
          <p:cNvGrpSpPr/>
          <p:nvPr/>
        </p:nvGrpSpPr>
        <p:grpSpPr>
          <a:xfrm>
            <a:off x="3344874" y="1343509"/>
            <a:ext cx="331266" cy="238710"/>
            <a:chOff x="1923075" y="3694075"/>
            <a:chExt cx="437200" cy="341600"/>
          </a:xfrm>
        </p:grpSpPr>
        <p:sp>
          <p:nvSpPr>
            <p:cNvPr id="224" name="Google Shape;224;p30"/>
            <p:cNvSpPr/>
            <p:nvPr/>
          </p:nvSpPr>
          <p:spPr>
            <a:xfrm>
              <a:off x="22476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2175" cap="rnd" cmpd="sng">
              <a:solidFill>
                <a:srgbClr val="FFD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0"/>
            <p:cNvSpPr/>
            <p:nvPr/>
          </p:nvSpPr>
          <p:spPr>
            <a:xfrm>
              <a:off x="20351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2175" cap="rnd" cmpd="sng">
              <a:solidFill>
                <a:srgbClr val="FFD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0"/>
            <p:cNvSpPr/>
            <p:nvPr/>
          </p:nvSpPr>
          <p:spPr>
            <a:xfrm>
              <a:off x="1923075" y="3694075"/>
              <a:ext cx="437200" cy="280100"/>
            </a:xfrm>
            <a:custGeom>
              <a:avLst/>
              <a:gdLst/>
              <a:ahLst/>
              <a:cxnLst/>
              <a:rect l="l" t="t" r="r" b="b"/>
              <a:pathLst>
                <a:path w="17488" h="11204" fill="none" extrusionOk="0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w="12175" cap="rnd" cmpd="sng">
              <a:solidFill>
                <a:srgbClr val="FFD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0"/>
            <p:cNvSpPr/>
            <p:nvPr/>
          </p:nvSpPr>
          <p:spPr>
            <a:xfrm>
              <a:off x="2261000" y="3781750"/>
              <a:ext cx="48725" cy="108400"/>
            </a:xfrm>
            <a:custGeom>
              <a:avLst/>
              <a:gdLst/>
              <a:ahLst/>
              <a:cxnLst/>
              <a:rect l="l" t="t" r="r" b="b"/>
              <a:pathLst>
                <a:path w="1949" h="4336" fill="none" extrusionOk="0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w="12175" cap="rnd" cmpd="sng">
              <a:solidFill>
                <a:srgbClr val="FFD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0"/>
            <p:cNvSpPr/>
            <p:nvPr/>
          </p:nvSpPr>
          <p:spPr>
            <a:xfrm>
              <a:off x="2225675" y="3780550"/>
              <a:ext cx="32300" cy="113875"/>
            </a:xfrm>
            <a:custGeom>
              <a:avLst/>
              <a:gdLst/>
              <a:ahLst/>
              <a:cxnLst/>
              <a:rect l="l" t="t" r="r" b="b"/>
              <a:pathLst>
                <a:path w="1292" h="4555" fill="none" extrusionOk="0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w="12175" cap="rnd" cmpd="sng">
              <a:solidFill>
                <a:srgbClr val="FFD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0"/>
            <p:cNvSpPr/>
            <p:nvPr/>
          </p:nvSpPr>
          <p:spPr>
            <a:xfrm>
              <a:off x="2190375" y="3779325"/>
              <a:ext cx="15850" cy="119350"/>
            </a:xfrm>
            <a:custGeom>
              <a:avLst/>
              <a:gdLst/>
              <a:ahLst/>
              <a:cxnLst/>
              <a:rect l="l" t="t" r="r" b="b"/>
              <a:pathLst>
                <a:path w="634" h="4774" fill="none" extrusionOk="0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w="12175" cap="rnd" cmpd="sng">
              <a:solidFill>
                <a:srgbClr val="FFD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0"/>
            <p:cNvSpPr/>
            <p:nvPr/>
          </p:nvSpPr>
          <p:spPr>
            <a:xfrm>
              <a:off x="2154450" y="3777500"/>
              <a:ext cx="1250" cy="126050"/>
            </a:xfrm>
            <a:custGeom>
              <a:avLst/>
              <a:gdLst/>
              <a:ahLst/>
              <a:cxnLst/>
              <a:rect l="l" t="t" r="r" b="b"/>
              <a:pathLst>
                <a:path w="50" h="5042" fill="none" extrusionOk="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D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0"/>
            <p:cNvSpPr/>
            <p:nvPr/>
          </p:nvSpPr>
          <p:spPr>
            <a:xfrm>
              <a:off x="2103300" y="3776275"/>
              <a:ext cx="17075" cy="131550"/>
            </a:xfrm>
            <a:custGeom>
              <a:avLst/>
              <a:gdLst/>
              <a:ahLst/>
              <a:cxnLst/>
              <a:rect l="l" t="t" r="r" b="b"/>
              <a:pathLst>
                <a:path w="683" h="5262" fill="none" extrusionOk="0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D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0"/>
            <p:cNvSpPr/>
            <p:nvPr/>
          </p:nvSpPr>
          <p:spPr>
            <a:xfrm>
              <a:off x="2051550" y="3775050"/>
              <a:ext cx="34125" cy="137025"/>
            </a:xfrm>
            <a:custGeom>
              <a:avLst/>
              <a:gdLst/>
              <a:ahLst/>
              <a:cxnLst/>
              <a:rect l="l" t="t" r="r" b="b"/>
              <a:pathLst>
                <a:path w="1365" h="5481" fill="none" extrusionOk="0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D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30"/>
          <p:cNvGrpSpPr/>
          <p:nvPr/>
        </p:nvGrpSpPr>
        <p:grpSpPr>
          <a:xfrm>
            <a:off x="545855" y="1308427"/>
            <a:ext cx="334960" cy="308905"/>
            <a:chOff x="576250" y="4319400"/>
            <a:chExt cx="442075" cy="442050"/>
          </a:xfrm>
        </p:grpSpPr>
        <p:sp>
          <p:nvSpPr>
            <p:cNvPr id="234" name="Google Shape;234;p30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FFD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0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FFD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0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FFD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0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FFD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30"/>
          <p:cNvGrpSpPr/>
          <p:nvPr/>
        </p:nvGrpSpPr>
        <p:grpSpPr>
          <a:xfrm>
            <a:off x="535585" y="2858479"/>
            <a:ext cx="355248" cy="270628"/>
            <a:chOff x="5268225" y="4341925"/>
            <a:chExt cx="468850" cy="387275"/>
          </a:xfrm>
        </p:grpSpPr>
        <p:sp>
          <p:nvSpPr>
            <p:cNvPr id="239" name="Google Shape;239;p30"/>
            <p:cNvSpPr/>
            <p:nvPr/>
          </p:nvSpPr>
          <p:spPr>
            <a:xfrm>
              <a:off x="5652425" y="4676800"/>
              <a:ext cx="65775" cy="52400"/>
            </a:xfrm>
            <a:custGeom>
              <a:avLst/>
              <a:gdLst/>
              <a:ahLst/>
              <a:cxnLst/>
              <a:rect l="l" t="t" r="r" b="b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2175" cap="rnd" cmpd="sng">
              <a:solidFill>
                <a:srgbClr val="FFD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0"/>
            <p:cNvSpPr/>
            <p:nvPr/>
          </p:nvSpPr>
          <p:spPr>
            <a:xfrm>
              <a:off x="5287100" y="4676800"/>
              <a:ext cx="65775" cy="52400"/>
            </a:xfrm>
            <a:custGeom>
              <a:avLst/>
              <a:gdLst/>
              <a:ahLst/>
              <a:cxnLst/>
              <a:rect l="l" t="t" r="r" b="b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2175" cap="rnd" cmpd="sng">
              <a:solidFill>
                <a:srgbClr val="FFD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0"/>
            <p:cNvSpPr/>
            <p:nvPr/>
          </p:nvSpPr>
          <p:spPr>
            <a:xfrm>
              <a:off x="5268225" y="4341925"/>
              <a:ext cx="468850" cy="333075"/>
            </a:xfrm>
            <a:custGeom>
              <a:avLst/>
              <a:gdLst/>
              <a:ahLst/>
              <a:cxnLst/>
              <a:rect l="l" t="t" r="r" b="b"/>
              <a:pathLst>
                <a:path w="18754" h="13323" fill="none" extrusionOk="0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w="12175" cap="rnd" cmpd="sng">
              <a:solidFill>
                <a:srgbClr val="FFD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0"/>
            <p:cNvSpPr/>
            <p:nvPr/>
          </p:nvSpPr>
          <p:spPr>
            <a:xfrm>
              <a:off x="5351025" y="4375400"/>
              <a:ext cx="303250" cy="149825"/>
            </a:xfrm>
            <a:custGeom>
              <a:avLst/>
              <a:gdLst/>
              <a:ahLst/>
              <a:cxnLst/>
              <a:rect l="l" t="t" r="r" b="b"/>
              <a:pathLst>
                <a:path w="12130" h="5993" fill="none" extrusionOk="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FFD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0"/>
            <p:cNvSpPr/>
            <p:nvPr/>
          </p:nvSpPr>
          <p:spPr>
            <a:xfrm>
              <a:off x="5326675" y="4569025"/>
              <a:ext cx="81000" cy="65175"/>
            </a:xfrm>
            <a:custGeom>
              <a:avLst/>
              <a:gdLst/>
              <a:ahLst/>
              <a:cxnLst/>
              <a:rect l="l" t="t" r="r" b="b"/>
              <a:pathLst>
                <a:path w="3240" h="2607" fill="none" extrusionOk="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w="12175" cap="rnd" cmpd="sng">
              <a:solidFill>
                <a:srgbClr val="FFD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0"/>
            <p:cNvSpPr/>
            <p:nvPr/>
          </p:nvSpPr>
          <p:spPr>
            <a:xfrm>
              <a:off x="5447225" y="4615925"/>
              <a:ext cx="110850" cy="25"/>
            </a:xfrm>
            <a:custGeom>
              <a:avLst/>
              <a:gdLst/>
              <a:ahLst/>
              <a:cxnLst/>
              <a:rect l="l" t="t" r="r" b="b"/>
              <a:pathLst>
                <a:path w="4434" h="1" fill="none" extrusionOk="0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w="12175" cap="rnd" cmpd="sng">
              <a:solidFill>
                <a:srgbClr val="FFD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0"/>
            <p:cNvSpPr/>
            <p:nvPr/>
          </p:nvSpPr>
          <p:spPr>
            <a:xfrm>
              <a:off x="5439925" y="4589125"/>
              <a:ext cx="125450" cy="25"/>
            </a:xfrm>
            <a:custGeom>
              <a:avLst/>
              <a:gdLst/>
              <a:ahLst/>
              <a:cxnLst/>
              <a:rect l="l" t="t" r="r" b="b"/>
              <a:pathLst>
                <a:path w="5018" h="1" fill="none" extrusionOk="0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w="12175" cap="rnd" cmpd="sng">
              <a:solidFill>
                <a:srgbClr val="FFD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0"/>
            <p:cNvSpPr/>
            <p:nvPr/>
          </p:nvSpPr>
          <p:spPr>
            <a:xfrm>
              <a:off x="5597625" y="4569025"/>
              <a:ext cx="81000" cy="65175"/>
            </a:xfrm>
            <a:custGeom>
              <a:avLst/>
              <a:gdLst/>
              <a:ahLst/>
              <a:cxnLst/>
              <a:rect l="l" t="t" r="r" b="b"/>
              <a:pathLst>
                <a:path w="3240" h="2607" fill="none" extrusionOk="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w="12175" cap="rnd" cmpd="sng">
              <a:solidFill>
                <a:srgbClr val="FFD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" name="Google Shape;247;p30"/>
          <p:cNvGrpSpPr/>
          <p:nvPr/>
        </p:nvGrpSpPr>
        <p:grpSpPr>
          <a:xfrm>
            <a:off x="6096821" y="2813403"/>
            <a:ext cx="407851" cy="360825"/>
            <a:chOff x="5233525" y="4954450"/>
            <a:chExt cx="538275" cy="516350"/>
          </a:xfrm>
        </p:grpSpPr>
        <p:sp>
          <p:nvSpPr>
            <p:cNvPr id="248" name="Google Shape;248;p30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D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0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D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0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D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0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D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0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D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0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D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0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D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0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D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0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D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D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0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D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" name="Google Shape;259;p30"/>
          <p:cNvGrpSpPr/>
          <p:nvPr/>
        </p:nvGrpSpPr>
        <p:grpSpPr>
          <a:xfrm>
            <a:off x="3307874" y="2819779"/>
            <a:ext cx="415239" cy="348072"/>
            <a:chOff x="4556450" y="4963575"/>
            <a:chExt cx="548025" cy="498100"/>
          </a:xfrm>
        </p:grpSpPr>
        <p:sp>
          <p:nvSpPr>
            <p:cNvPr id="260" name="Google Shape;260;p30"/>
            <p:cNvSpPr/>
            <p:nvPr/>
          </p:nvSpPr>
          <p:spPr>
            <a:xfrm>
              <a:off x="4611850" y="5222350"/>
              <a:ext cx="436600" cy="239325"/>
            </a:xfrm>
            <a:custGeom>
              <a:avLst/>
              <a:gdLst/>
              <a:ahLst/>
              <a:cxnLst/>
              <a:rect l="l" t="t" r="r" b="b"/>
              <a:pathLst>
                <a:path w="17464" h="9573" fill="none" extrusionOk="0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w="12175" cap="rnd" cmpd="sng">
              <a:solidFill>
                <a:srgbClr val="FFD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0"/>
            <p:cNvSpPr/>
            <p:nvPr/>
          </p:nvSpPr>
          <p:spPr>
            <a:xfrm>
              <a:off x="4612475" y="4963575"/>
              <a:ext cx="435975" cy="125450"/>
            </a:xfrm>
            <a:custGeom>
              <a:avLst/>
              <a:gdLst/>
              <a:ahLst/>
              <a:cxnLst/>
              <a:rect l="l" t="t" r="r" b="b"/>
              <a:pathLst>
                <a:path w="17439" h="5018" fill="none" extrusionOk="0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w="12175" cap="rnd" cmpd="sng">
              <a:solidFill>
                <a:srgbClr val="FFD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0"/>
            <p:cNvSpPr/>
            <p:nvPr/>
          </p:nvSpPr>
          <p:spPr>
            <a:xfrm>
              <a:off x="4556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w="12175" cap="rnd" cmpd="sng">
              <a:solidFill>
                <a:srgbClr val="FFD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0"/>
            <p:cNvSpPr/>
            <p:nvPr/>
          </p:nvSpPr>
          <p:spPr>
            <a:xfrm>
              <a:off x="4830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w="12175" cap="rnd" cmpd="sng">
              <a:solidFill>
                <a:srgbClr val="FFD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0"/>
            <p:cNvSpPr/>
            <p:nvPr/>
          </p:nvSpPr>
          <p:spPr>
            <a:xfrm>
              <a:off x="4830450" y="5213225"/>
              <a:ext cx="25" cy="248450"/>
            </a:xfrm>
            <a:custGeom>
              <a:avLst/>
              <a:gdLst/>
              <a:ahLst/>
              <a:cxnLst/>
              <a:rect l="l" t="t" r="r" b="b"/>
              <a:pathLst>
                <a:path w="1" h="9938" fill="none" extrusionOk="0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w="12175" cap="rnd" cmpd="sng">
              <a:solidFill>
                <a:srgbClr val="FFD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" name="Google Shape;265;p30"/>
          <p:cNvGrpSpPr/>
          <p:nvPr/>
        </p:nvGrpSpPr>
        <p:grpSpPr>
          <a:xfrm>
            <a:off x="6132912" y="1313119"/>
            <a:ext cx="335888" cy="299558"/>
            <a:chOff x="1247825" y="5001950"/>
            <a:chExt cx="443300" cy="428675"/>
          </a:xfrm>
        </p:grpSpPr>
        <p:sp>
          <p:nvSpPr>
            <p:cNvPr id="266" name="Google Shape;266;p30"/>
            <p:cNvSpPr/>
            <p:nvPr/>
          </p:nvSpPr>
          <p:spPr>
            <a:xfrm>
              <a:off x="1247825" y="5168175"/>
              <a:ext cx="373875" cy="221650"/>
            </a:xfrm>
            <a:custGeom>
              <a:avLst/>
              <a:gdLst/>
              <a:ahLst/>
              <a:cxnLst/>
              <a:rect l="l" t="t" r="r" b="b"/>
              <a:pathLst>
                <a:path w="14955" h="8866" fill="none" extrusionOk="0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w="12175" cap="rnd" cmpd="sng">
              <a:solidFill>
                <a:srgbClr val="FFD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1275850" y="5209575"/>
              <a:ext cx="60900" cy="87075"/>
            </a:xfrm>
            <a:custGeom>
              <a:avLst/>
              <a:gdLst/>
              <a:ahLst/>
              <a:cxnLst/>
              <a:rect l="l" t="t" r="r" b="b"/>
              <a:pathLst>
                <a:path w="2436" h="3483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w="12175" cap="rnd" cmpd="sng">
              <a:solidFill>
                <a:srgbClr val="FFD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1247825" y="5391625"/>
              <a:ext cx="443300" cy="39000"/>
            </a:xfrm>
            <a:custGeom>
              <a:avLst/>
              <a:gdLst/>
              <a:ahLst/>
              <a:cxnLst/>
              <a:rect l="l" t="t" r="r" b="b"/>
              <a:pathLst>
                <a:path w="17732" h="1560" fill="none" extrusionOk="0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w="12175" cap="rnd" cmpd="sng">
              <a:solidFill>
                <a:srgbClr val="FFD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14548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rgbClr val="FFD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1411025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rgbClr val="FFD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1498700" y="5001950"/>
              <a:ext cx="16450" cy="114475"/>
            </a:xfrm>
            <a:custGeom>
              <a:avLst/>
              <a:gdLst/>
              <a:ahLst/>
              <a:cxnLst/>
              <a:rect l="l" t="t" r="r" b="b"/>
              <a:pathLst>
                <a:path w="658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rgbClr val="FFD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3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1"/>
          <p:cNvSpPr txBox="1">
            <a:spLocks noGrp="1"/>
          </p:cNvSpPr>
          <p:nvPr>
            <p:ph type="body" idx="1"/>
          </p:nvPr>
        </p:nvSpPr>
        <p:spPr>
          <a:xfrm>
            <a:off x="457200" y="4406305"/>
            <a:ext cx="8229600" cy="73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rgbClr val="FFFFFF"/>
                </a:solidFill>
              </a:rPr>
              <a:t>Puoi inserire grafici da Excel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278" name="Google Shape;27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6675" y="114300"/>
            <a:ext cx="5150644" cy="4271963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1"/>
          <p:cNvSpPr txBox="1">
            <a:spLocks noGrp="1"/>
          </p:cNvSpPr>
          <p:nvPr>
            <p:ph type="sldNum" idx="12"/>
          </p:nvPr>
        </p:nvSpPr>
        <p:spPr>
          <a:xfrm>
            <a:off x="4297650" y="4866152"/>
            <a:ext cx="548700" cy="2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Istruzioni per l’uso</a:t>
            </a:r>
            <a:endParaRPr dirty="0"/>
          </a:p>
        </p:txBody>
      </p:sp>
      <p:sp>
        <p:nvSpPr>
          <p:cNvPr id="74" name="Google Shape;74;p14"/>
          <p:cNvSpPr txBox="1"/>
          <p:nvPr/>
        </p:nvSpPr>
        <p:spPr>
          <a:xfrm>
            <a:off x="2820150" y="1238857"/>
            <a:ext cx="3503700" cy="16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D900"/>
                </a:solidFill>
                <a:latin typeface="Droid Sans"/>
                <a:ea typeface="Droid Sans"/>
                <a:cs typeface="Droid Sans"/>
                <a:sym typeface="Droid Sans"/>
              </a:rPr>
              <a:t>EDIT</a:t>
            </a:r>
            <a:r>
              <a:rPr lang="it-IT" b="1" dirty="0">
                <a:solidFill>
                  <a:srgbClr val="FFD900"/>
                </a:solidFill>
                <a:latin typeface="Droid Sans"/>
                <a:ea typeface="Droid Sans"/>
                <a:cs typeface="Droid Sans"/>
                <a:sym typeface="Droid Sans"/>
              </a:rPr>
              <a:t>A</a:t>
            </a:r>
            <a:r>
              <a:rPr lang="en" b="1" dirty="0">
                <a:solidFill>
                  <a:srgbClr val="FFD900"/>
                </a:solidFill>
                <a:latin typeface="Droid Sans"/>
                <a:ea typeface="Droid Sans"/>
                <a:cs typeface="Droid Sans"/>
                <a:sym typeface="Droid Sans"/>
              </a:rPr>
              <a:t> IN POWERPOINT®</a:t>
            </a:r>
            <a:endParaRPr dirty="0">
              <a:solidFill>
                <a:srgbClr val="FFD9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 algn="ctr">
              <a:spcBef>
                <a:spcPts val="600"/>
              </a:spcBef>
            </a:pPr>
            <a:r>
              <a:rPr lang="it-IT" dirty="0">
                <a:solidFill>
                  <a:srgbClr val="FFFFFF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  <a:sym typeface="Droid Sans"/>
              </a:rPr>
              <a:t>Ricorda di scaricare ed installare I font utilizzati in questa </a:t>
            </a:r>
            <a:r>
              <a:rPr lang="it-IT" dirty="0" err="1">
                <a:solidFill>
                  <a:srgbClr val="FFFFFF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  <a:sym typeface="Droid Sans"/>
              </a:rPr>
              <a:t>presetnazione</a:t>
            </a:r>
            <a:r>
              <a:rPr lang="it-IT" dirty="0">
                <a:solidFill>
                  <a:srgbClr val="FFFFFF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  <a:sym typeface="Droid Sans"/>
              </a:rPr>
              <a:t> (troverai il link ai font necessari nella slide ‘Stile della Presentazione’)</a:t>
            </a:r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5"/>
          <p:cNvSpPr txBox="1">
            <a:spLocks noGrp="1"/>
          </p:cNvSpPr>
          <p:nvPr>
            <p:ph type="ctrTitle" idx="4294967295"/>
          </p:nvPr>
        </p:nvSpPr>
        <p:spPr>
          <a:xfrm>
            <a:off x="729575" y="1319475"/>
            <a:ext cx="7684800" cy="67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i="1" dirty="0"/>
              <a:t>Grazie</a:t>
            </a:r>
            <a:r>
              <a:rPr lang="en" sz="3000" i="1" dirty="0"/>
              <a:t>!</a:t>
            </a:r>
            <a:endParaRPr sz="3000" i="1" dirty="0"/>
          </a:p>
        </p:txBody>
      </p:sp>
      <p:sp>
        <p:nvSpPr>
          <p:cNvPr id="317" name="Google Shape;317;p35"/>
          <p:cNvSpPr txBox="1">
            <a:spLocks noGrp="1"/>
          </p:cNvSpPr>
          <p:nvPr>
            <p:ph type="subTitle" idx="4294967295"/>
          </p:nvPr>
        </p:nvSpPr>
        <p:spPr>
          <a:xfrm>
            <a:off x="729575" y="1868513"/>
            <a:ext cx="7684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4800" b="1" dirty="0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Qualche domanda</a:t>
            </a:r>
            <a:r>
              <a:rPr lang="en" sz="4800" b="1" dirty="0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?</a:t>
            </a:r>
            <a:endParaRPr sz="4800" b="1" dirty="0">
              <a:solidFill>
                <a:srgbClr val="FFD9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18" name="Google Shape;318;p35"/>
          <p:cNvSpPr txBox="1">
            <a:spLocks noGrp="1"/>
          </p:cNvSpPr>
          <p:nvPr>
            <p:ph type="body" idx="4294967295"/>
          </p:nvPr>
        </p:nvSpPr>
        <p:spPr>
          <a:xfrm>
            <a:off x="729575" y="2885475"/>
            <a:ext cx="7684800" cy="10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800" dirty="0"/>
              <a:t>Puoi scrivermi a:</a:t>
            </a:r>
            <a:endParaRPr sz="1800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800" dirty="0"/>
              <a:t>username@email.it</a:t>
            </a:r>
            <a:endParaRPr sz="1800" dirty="0"/>
          </a:p>
        </p:txBody>
      </p:sp>
      <p:sp>
        <p:nvSpPr>
          <p:cNvPr id="319" name="Google Shape;319;p35"/>
          <p:cNvSpPr/>
          <p:nvPr/>
        </p:nvSpPr>
        <p:spPr>
          <a:xfrm>
            <a:off x="3753213" y="412725"/>
            <a:ext cx="1637575" cy="885338"/>
          </a:xfrm>
          <a:prstGeom prst="flowChartMerge">
            <a:avLst/>
          </a:prstGeom>
          <a:solidFill>
            <a:srgbClr val="FF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5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Ringraziamenti</a:t>
            </a:r>
            <a:endParaRPr dirty="0"/>
          </a:p>
        </p:txBody>
      </p:sp>
      <p:sp>
        <p:nvSpPr>
          <p:cNvPr id="326" name="Google Shape;326;p36"/>
          <p:cNvSpPr txBox="1">
            <a:spLocks noGrp="1"/>
          </p:cNvSpPr>
          <p:nvPr>
            <p:ph type="body" idx="1"/>
          </p:nvPr>
        </p:nvSpPr>
        <p:spPr>
          <a:xfrm>
            <a:off x="1005600" y="1200150"/>
            <a:ext cx="7132800" cy="36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it-IT" dirty="0">
                <a:solidFill>
                  <a:srgbClr val="FFFFFF"/>
                </a:solidFill>
              </a:rPr>
              <a:t>Un ringraziamento speciale a tutte le persone che hanno creato e rilasciato gratuitamente queste fantastiche risorse: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◈"/>
            </a:pPr>
            <a:r>
              <a:rPr lang="it-IT" sz="2400" dirty="0">
                <a:solidFill>
                  <a:srgbClr val="FFFFFF"/>
                </a:solidFill>
              </a:rPr>
              <a:t>Sfondi di </a:t>
            </a:r>
            <a:r>
              <a:rPr lang="en" sz="2400" u="sng" dirty="0">
                <a:solidFill>
                  <a:srgbClr val="FFFFFF"/>
                </a:solidFill>
                <a:hlinkClick r:id="rId3"/>
              </a:rPr>
              <a:t>SubtlePatterns</a:t>
            </a:r>
            <a:endParaRPr lang="en" sz="2400" u="sng" dirty="0">
              <a:solidFill>
                <a:srgbClr val="FFFFFF"/>
              </a:solidFill>
            </a:endParaRP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</a:pPr>
            <a:r>
              <a:rPr lang="it-IT" dirty="0">
                <a:solidFill>
                  <a:srgbClr val="FFFFFF"/>
                </a:solidFill>
              </a:rPr>
              <a:t>Fotografie </a:t>
            </a:r>
            <a:r>
              <a:rPr lang="it-IT" dirty="0" err="1">
                <a:solidFill>
                  <a:srgbClr val="FFFFFF"/>
                </a:solidFill>
              </a:rPr>
              <a:t>di</a:t>
            </a:r>
            <a:r>
              <a:rPr lang="it-IT" u="sng" dirty="0" err="1">
                <a:solidFill>
                  <a:srgbClr val="FFFFFF"/>
                </a:solidFill>
                <a:hlinkClick r:id="rId4"/>
              </a:rPr>
              <a:t>Unsplash</a:t>
            </a:r>
            <a:endParaRPr lang="en" sz="2400" u="sng" dirty="0">
              <a:solidFill>
                <a:srgbClr val="FFFFFF"/>
              </a:solidFill>
            </a:endParaRPr>
          </a:p>
        </p:txBody>
      </p:sp>
      <p:sp>
        <p:nvSpPr>
          <p:cNvPr id="327" name="Google Shape;327;p36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Stile della presentazione</a:t>
            </a:r>
            <a:endParaRPr dirty="0"/>
          </a:p>
        </p:txBody>
      </p:sp>
      <p:sp>
        <p:nvSpPr>
          <p:cNvPr id="333" name="Google Shape;333;p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29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>
                <a:solidFill>
                  <a:srgbClr val="FFFFFF"/>
                </a:solidFill>
              </a:rPr>
              <a:t>Questa presentazione usa le seguenti specifiche </a:t>
            </a:r>
            <a:r>
              <a:rPr lang="it-IT" sz="1400" dirty="0" err="1">
                <a:solidFill>
                  <a:srgbClr val="FFFFFF"/>
                </a:solidFill>
              </a:rPr>
              <a:t>tipgrafiche</a:t>
            </a:r>
            <a:r>
              <a:rPr lang="it-IT" sz="1400" dirty="0">
                <a:solidFill>
                  <a:srgbClr val="FFFFFF"/>
                </a:solidFill>
              </a:rPr>
              <a:t> e colori </a:t>
            </a:r>
            <a:r>
              <a:rPr lang="en" sz="1400" dirty="0">
                <a:solidFill>
                  <a:srgbClr val="FFFFFF"/>
                </a:solidFill>
              </a:rPr>
              <a:t>:</a:t>
            </a:r>
            <a:endParaRPr sz="1400" dirty="0">
              <a:solidFill>
                <a:srgbClr val="FFFFFF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◈"/>
            </a:pPr>
            <a:r>
              <a:rPr lang="en" sz="1400" dirty="0">
                <a:solidFill>
                  <a:srgbClr val="FFFFFF"/>
                </a:solidFill>
              </a:rPr>
              <a:t>Titles: </a:t>
            </a:r>
            <a:r>
              <a:rPr lang="en" sz="1400" b="1" dirty="0">
                <a:solidFill>
                  <a:srgbClr val="FFFFFF"/>
                </a:solidFill>
              </a:rPr>
              <a:t>Playfair Display</a:t>
            </a:r>
            <a:endParaRPr sz="1400" b="1" dirty="0">
              <a:solidFill>
                <a:srgbClr val="FFFFFF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◈"/>
            </a:pPr>
            <a:r>
              <a:rPr lang="en" sz="1400" dirty="0">
                <a:solidFill>
                  <a:srgbClr val="FFFFFF"/>
                </a:solidFill>
              </a:rPr>
              <a:t>Body copy: </a:t>
            </a:r>
            <a:r>
              <a:rPr lang="en" sz="1400" b="1" dirty="0">
                <a:solidFill>
                  <a:srgbClr val="FFFFFF"/>
                </a:solidFill>
              </a:rPr>
              <a:t>Droid Sans</a:t>
            </a:r>
            <a:endParaRPr sz="1400" b="1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>
                <a:solidFill>
                  <a:srgbClr val="FFFFFF"/>
                </a:solidFill>
              </a:rPr>
              <a:t>Scaricali gratis su</a:t>
            </a:r>
            <a:r>
              <a:rPr lang="en" sz="1400" dirty="0">
                <a:solidFill>
                  <a:srgbClr val="FFFFFF"/>
                </a:solidFill>
              </a:rPr>
              <a:t>:</a:t>
            </a:r>
            <a:endParaRPr sz="14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 dirty="0">
                <a:solidFill>
                  <a:srgbClr val="FFD900"/>
                </a:solidFill>
                <a:hlinkClick r:id="rId3"/>
              </a:rPr>
              <a:t>https://www.fontsquirrel.com/fonts/playfair-display</a:t>
            </a:r>
            <a:endParaRPr sz="1400" dirty="0">
              <a:solidFill>
                <a:srgbClr val="FFD9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 dirty="0">
                <a:solidFill>
                  <a:srgbClr val="FFD900"/>
                </a:solidFill>
                <a:hlinkClick r:id="rId4"/>
              </a:rPr>
              <a:t>https://www.fontsquirrel.com/fonts/droid-sans</a:t>
            </a:r>
            <a:endParaRPr sz="1400" dirty="0">
              <a:solidFill>
                <a:srgbClr val="FFD9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FFFFFF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◈"/>
            </a:pPr>
            <a:r>
              <a:rPr lang="it-IT" sz="1400" dirty="0">
                <a:solidFill>
                  <a:srgbClr val="FFFFFF"/>
                </a:solidFill>
              </a:rPr>
              <a:t>Giallo</a:t>
            </a:r>
            <a:r>
              <a:rPr lang="en" sz="1400" dirty="0">
                <a:solidFill>
                  <a:srgbClr val="FFFFFF"/>
                </a:solidFill>
              </a:rPr>
              <a:t> </a:t>
            </a:r>
            <a:r>
              <a:rPr lang="en" sz="1400" b="1" dirty="0">
                <a:solidFill>
                  <a:srgbClr val="FFD900"/>
                </a:solidFill>
              </a:rPr>
              <a:t>#ffd900</a:t>
            </a:r>
            <a:endParaRPr sz="1400" b="1" dirty="0">
              <a:solidFill>
                <a:srgbClr val="FFD90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◈"/>
            </a:pPr>
            <a:r>
              <a:rPr lang="it-IT" sz="1400" dirty="0">
                <a:solidFill>
                  <a:srgbClr val="FFFFFF"/>
                </a:solidFill>
              </a:rPr>
              <a:t>Grigio </a:t>
            </a:r>
            <a:r>
              <a:rPr lang="en" sz="1400" b="1" dirty="0">
                <a:solidFill>
                  <a:srgbClr val="F3F3F3"/>
                </a:solidFill>
              </a:rPr>
              <a:t>#f3f3f3</a:t>
            </a:r>
            <a:endParaRPr sz="1400" b="1" dirty="0">
              <a:solidFill>
                <a:srgbClr val="F3F3F3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◈"/>
            </a:pPr>
            <a:r>
              <a:rPr lang="it-IT" sz="1400" dirty="0">
                <a:solidFill>
                  <a:srgbClr val="FFFFFF"/>
                </a:solidFill>
              </a:rPr>
              <a:t>Nero</a:t>
            </a:r>
            <a:r>
              <a:rPr lang="en" sz="1400" dirty="0">
                <a:solidFill>
                  <a:srgbClr val="FFFFFF"/>
                </a:solidFill>
              </a:rPr>
              <a:t> </a:t>
            </a:r>
            <a:r>
              <a:rPr lang="en" sz="1400" b="1" dirty="0">
                <a:solidFill>
                  <a:srgbClr val="000000"/>
                </a:solidFill>
                <a:highlight>
                  <a:srgbClr val="EFEFEF"/>
                </a:highlight>
              </a:rPr>
              <a:t>#000000</a:t>
            </a:r>
            <a:endParaRPr sz="1400" b="1" dirty="0">
              <a:solidFill>
                <a:srgbClr val="000000"/>
              </a:solidFill>
              <a:highlight>
                <a:srgbClr val="EFEFEF"/>
              </a:highlight>
            </a:endParaRPr>
          </a:p>
        </p:txBody>
      </p:sp>
      <p:sp>
        <p:nvSpPr>
          <p:cNvPr id="334" name="Google Shape;334;p37"/>
          <p:cNvSpPr txBox="1"/>
          <p:nvPr/>
        </p:nvSpPr>
        <p:spPr>
          <a:xfrm>
            <a:off x="316275" y="4266900"/>
            <a:ext cx="85242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it-IT" sz="1200" i="1" dirty="0">
                <a:solidFill>
                  <a:srgbClr val="FFD900"/>
                </a:solidFill>
                <a:latin typeface="Droid Sans"/>
                <a:ea typeface="Droid Sans"/>
                <a:cs typeface="Droid Sans"/>
                <a:sym typeface="Droid Sans"/>
              </a:rPr>
              <a:t>Non è necessario mantenere questa diapositiva nella presentazione. È qui solo per servirti come guida alla progettazione se devi creare nuove diapositive o scaricare i caratteri per modificare la presentazione in PowerPoint®</a:t>
            </a:r>
            <a:endParaRPr sz="1200" i="1" dirty="0">
              <a:solidFill>
                <a:srgbClr val="FFD900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335" name="Google Shape;335;p37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00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8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341" name="Google Shape;341;p38"/>
          <p:cNvSpPr txBox="1"/>
          <p:nvPr/>
        </p:nvSpPr>
        <p:spPr>
          <a:xfrm>
            <a:off x="6248575" y="383850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100"/>
            </a:pPr>
            <a:r>
              <a:rPr lang="it-IT" sz="900" b="1" dirty="0">
                <a:solidFill>
                  <a:srgbClr val="1D1D1B"/>
                </a:solidFill>
                <a:latin typeface="Droid Sans"/>
                <a:ea typeface="Droid Sans"/>
                <a:cs typeface="Droid Sans"/>
                <a:sym typeface="Droid Sans"/>
              </a:rPr>
              <a:t>Le icone sono facilmente editabili</a:t>
            </a:r>
            <a:r>
              <a:rPr lang="en" sz="900" dirty="0">
                <a:solidFill>
                  <a:srgbClr val="1D1D1B"/>
                </a:solidFill>
                <a:latin typeface="Droid Sans"/>
                <a:ea typeface="Droid Sans"/>
                <a:cs typeface="Droid Sans"/>
                <a:sym typeface="Droid Sans"/>
              </a:rPr>
              <a:t>. </a:t>
            </a:r>
            <a:endParaRPr sz="900" dirty="0">
              <a:solidFill>
                <a:srgbClr val="1D1D1B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it-IT" sz="900" dirty="0">
              <a:solidFill>
                <a:srgbClr val="1D1D1B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>
              <a:buSzPts val="1100"/>
            </a:pPr>
            <a:r>
              <a:rPr lang="it-IT" sz="900" dirty="0">
                <a:solidFill>
                  <a:srgbClr val="1D1D1B"/>
                </a:solidFill>
                <a:latin typeface="Droid Sans"/>
                <a:ea typeface="Droid Sans"/>
                <a:cs typeface="Droid Sans"/>
                <a:sym typeface="Droid Sans"/>
              </a:rPr>
              <a:t>Ciò significa che puoi:</a:t>
            </a:r>
          </a:p>
          <a:p>
            <a:pPr marL="457200" lvl="0" indent="-285750">
              <a:buClr>
                <a:srgbClr val="1D1D1B"/>
              </a:buClr>
              <a:buSzPts val="900"/>
              <a:buFont typeface="Droid Sans"/>
              <a:buChar char="●"/>
            </a:pPr>
            <a:r>
              <a:rPr lang="it-IT" sz="900" dirty="0">
                <a:solidFill>
                  <a:srgbClr val="1D1D1B"/>
                </a:solidFill>
                <a:latin typeface="Droid Sans"/>
                <a:ea typeface="Droid Sans"/>
                <a:cs typeface="Droid Sans"/>
                <a:sym typeface="Droid Sans"/>
              </a:rPr>
              <a:t>Ridimensionarle senza perdere qualità.</a:t>
            </a:r>
            <a:r>
              <a:rPr lang="en" sz="900" dirty="0">
                <a:solidFill>
                  <a:srgbClr val="1D1D1B"/>
                </a:solidFill>
                <a:latin typeface="Droid Sans"/>
                <a:ea typeface="Droid Sans"/>
                <a:cs typeface="Droid Sans"/>
                <a:sym typeface="Droid Sans"/>
              </a:rPr>
              <a:t>.</a:t>
            </a:r>
            <a:endParaRPr sz="900" dirty="0">
              <a:solidFill>
                <a:srgbClr val="1D1D1B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marL="457200" lvl="0" indent="-285750">
              <a:buClr>
                <a:srgbClr val="1D1D1B"/>
              </a:buClr>
              <a:buSzPts val="900"/>
              <a:buFont typeface="Droid Sans"/>
              <a:buChar char="●"/>
            </a:pPr>
            <a:r>
              <a:rPr lang="it-IT" sz="900" dirty="0">
                <a:solidFill>
                  <a:srgbClr val="1D1D1B"/>
                </a:solidFill>
                <a:latin typeface="Droid Sans"/>
                <a:ea typeface="Droid Sans"/>
                <a:cs typeface="Droid Sans"/>
                <a:sym typeface="Droid Sans"/>
              </a:rPr>
              <a:t>Cambiare colore di riempimento e opacità</a:t>
            </a:r>
            <a:r>
              <a:rPr lang="en" sz="900" dirty="0">
                <a:solidFill>
                  <a:srgbClr val="1D1D1B"/>
                </a:solidFill>
                <a:latin typeface="Droid Sans"/>
                <a:ea typeface="Droid Sans"/>
                <a:cs typeface="Droid Sans"/>
                <a:sym typeface="Droid Sans"/>
              </a:rPr>
              <a:t>.</a:t>
            </a:r>
            <a:endParaRPr sz="900" dirty="0">
              <a:solidFill>
                <a:srgbClr val="1D1D1B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1D1D1B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dirty="0">
                <a:solidFill>
                  <a:srgbClr val="1D1D1B"/>
                </a:solidFill>
                <a:latin typeface="Droid Sans"/>
                <a:ea typeface="Droid Sans"/>
                <a:cs typeface="Droid Sans"/>
                <a:sym typeface="Droid Sans"/>
              </a:rPr>
              <a:t>Bello vero</a:t>
            </a:r>
            <a:r>
              <a:rPr lang="en" sz="900" dirty="0">
                <a:solidFill>
                  <a:srgbClr val="1D1D1B"/>
                </a:solidFill>
                <a:latin typeface="Droid Sans"/>
                <a:ea typeface="Droid Sans"/>
                <a:cs typeface="Droid Sans"/>
                <a:sym typeface="Droid Sans"/>
              </a:rPr>
              <a:t>? :)</a:t>
            </a:r>
            <a:endParaRPr sz="900" dirty="0">
              <a:solidFill>
                <a:srgbClr val="1D1D1B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 dirty="0">
              <a:solidFill>
                <a:srgbClr val="1D1D1B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1D1D1B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grpSp>
        <p:nvGrpSpPr>
          <p:cNvPr id="342" name="Google Shape;342;p38"/>
          <p:cNvGrpSpPr/>
          <p:nvPr/>
        </p:nvGrpSpPr>
        <p:grpSpPr>
          <a:xfrm>
            <a:off x="348747" y="404794"/>
            <a:ext cx="342903" cy="447293"/>
            <a:chOff x="590250" y="244200"/>
            <a:chExt cx="407975" cy="532175"/>
          </a:xfrm>
        </p:grpSpPr>
        <p:sp>
          <p:nvSpPr>
            <p:cNvPr id="343" name="Google Shape;343;p38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8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8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8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8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8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8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8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8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8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8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8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" name="Google Shape;357;p38"/>
          <p:cNvGrpSpPr/>
          <p:nvPr/>
        </p:nvGrpSpPr>
        <p:grpSpPr>
          <a:xfrm>
            <a:off x="901439" y="470816"/>
            <a:ext cx="372594" cy="310144"/>
            <a:chOff x="1247825" y="322750"/>
            <a:chExt cx="443300" cy="369000"/>
          </a:xfrm>
        </p:grpSpPr>
        <p:sp>
          <p:nvSpPr>
            <p:cNvPr id="358" name="Google Shape;358;p38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8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8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8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8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" name="Google Shape;363;p38"/>
          <p:cNvGrpSpPr/>
          <p:nvPr/>
        </p:nvGrpSpPr>
        <p:grpSpPr>
          <a:xfrm>
            <a:off x="1474618" y="469282"/>
            <a:ext cx="356204" cy="313212"/>
            <a:chOff x="1929775" y="320925"/>
            <a:chExt cx="423800" cy="372650"/>
          </a:xfrm>
        </p:grpSpPr>
        <p:sp>
          <p:nvSpPr>
            <p:cNvPr id="364" name="Google Shape;364;p38"/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l" t="t" r="r" b="b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8"/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l" t="t" r="r" b="b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8"/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l" t="t" r="r" b="b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8"/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l" t="t" r="r" b="b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8"/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l" t="t" r="r" b="b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9" name="Google Shape;369;p38"/>
          <p:cNvSpPr/>
          <p:nvPr/>
        </p:nvSpPr>
        <p:spPr>
          <a:xfrm>
            <a:off x="2071920" y="458029"/>
            <a:ext cx="291717" cy="335738"/>
          </a:xfrm>
          <a:custGeom>
            <a:avLst/>
            <a:gdLst/>
            <a:ahLst/>
            <a:cxnLst/>
            <a:rect l="l" t="t" r="r" b="b"/>
            <a:pathLst>
              <a:path w="13883" h="15978" fill="none" extrusionOk="0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w="12175" cap="rnd" cmpd="sng">
            <a:solidFill>
              <a:srgbClr val="1D1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8"/>
          <p:cNvSpPr/>
          <p:nvPr/>
        </p:nvSpPr>
        <p:spPr>
          <a:xfrm>
            <a:off x="2656888" y="459058"/>
            <a:ext cx="251793" cy="333679"/>
          </a:xfrm>
          <a:custGeom>
            <a:avLst/>
            <a:gdLst/>
            <a:ahLst/>
            <a:cxnLst/>
            <a:rect l="l" t="t" r="r" b="b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12175" cap="rnd" cmpd="sng">
            <a:solidFill>
              <a:srgbClr val="1D1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38"/>
          <p:cNvGrpSpPr/>
          <p:nvPr/>
        </p:nvGrpSpPr>
        <p:grpSpPr>
          <a:xfrm>
            <a:off x="3744262" y="433960"/>
            <a:ext cx="336767" cy="383835"/>
            <a:chOff x="4630125" y="278900"/>
            <a:chExt cx="400675" cy="456675"/>
          </a:xfrm>
        </p:grpSpPr>
        <p:sp>
          <p:nvSpPr>
            <p:cNvPr id="372" name="Google Shape;372;p38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8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8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8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6" name="Google Shape;376;p38"/>
          <p:cNvSpPr/>
          <p:nvPr/>
        </p:nvSpPr>
        <p:spPr>
          <a:xfrm>
            <a:off x="4284851" y="457525"/>
            <a:ext cx="385895" cy="336746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12175" cap="rnd" cmpd="sng">
            <a:solidFill>
              <a:srgbClr val="1D1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7" name="Google Shape;377;p38"/>
          <p:cNvGrpSpPr/>
          <p:nvPr/>
        </p:nvGrpSpPr>
        <p:grpSpPr>
          <a:xfrm>
            <a:off x="353874" y="980516"/>
            <a:ext cx="342882" cy="418128"/>
            <a:chOff x="596350" y="929175"/>
            <a:chExt cx="407950" cy="497475"/>
          </a:xfrm>
        </p:grpSpPr>
        <p:sp>
          <p:nvSpPr>
            <p:cNvPr id="378" name="Google Shape;378;p3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" name="Google Shape;385;p38"/>
          <p:cNvGrpSpPr/>
          <p:nvPr/>
        </p:nvGrpSpPr>
        <p:grpSpPr>
          <a:xfrm>
            <a:off x="1478190" y="1041431"/>
            <a:ext cx="349060" cy="298882"/>
            <a:chOff x="1934025" y="1001650"/>
            <a:chExt cx="415300" cy="355600"/>
          </a:xfrm>
        </p:grpSpPr>
        <p:sp>
          <p:nvSpPr>
            <p:cNvPr id="386" name="Google Shape;386;p38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8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8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8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0" name="Google Shape;390;p38"/>
          <p:cNvSpPr/>
          <p:nvPr/>
        </p:nvSpPr>
        <p:spPr>
          <a:xfrm>
            <a:off x="2042249" y="1016373"/>
            <a:ext cx="351077" cy="349039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2175" cap="rnd" cmpd="sng">
            <a:solidFill>
              <a:srgbClr val="1D1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8"/>
          <p:cNvSpPr/>
          <p:nvPr/>
        </p:nvSpPr>
        <p:spPr>
          <a:xfrm>
            <a:off x="2607759" y="1033772"/>
            <a:ext cx="350068" cy="314242"/>
          </a:xfrm>
          <a:custGeom>
            <a:avLst/>
            <a:gdLst/>
            <a:ahLst/>
            <a:cxnLst/>
            <a:rect l="l" t="t" r="r" b="b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12175" cap="rnd" cmpd="sng">
            <a:solidFill>
              <a:srgbClr val="1D1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8"/>
          <p:cNvSpPr/>
          <p:nvPr/>
        </p:nvSpPr>
        <p:spPr>
          <a:xfrm>
            <a:off x="3177871" y="1036336"/>
            <a:ext cx="339835" cy="309115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2175" cap="rnd" cmpd="sng">
            <a:solidFill>
              <a:srgbClr val="1D1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8"/>
          <p:cNvSpPr/>
          <p:nvPr/>
        </p:nvSpPr>
        <p:spPr>
          <a:xfrm>
            <a:off x="3754139" y="1039404"/>
            <a:ext cx="317310" cy="30297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1D1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4" name="Google Shape;394;p38"/>
          <p:cNvGrpSpPr/>
          <p:nvPr/>
        </p:nvGrpSpPr>
        <p:grpSpPr>
          <a:xfrm>
            <a:off x="4302585" y="1018906"/>
            <a:ext cx="350068" cy="350573"/>
            <a:chOff x="5294400" y="974850"/>
            <a:chExt cx="416500" cy="417100"/>
          </a:xfrm>
        </p:grpSpPr>
        <p:sp>
          <p:nvSpPr>
            <p:cNvPr id="395" name="Google Shape;395;p38"/>
            <p:cNvSpPr/>
            <p:nvPr/>
          </p:nvSpPr>
          <p:spPr>
            <a:xfrm>
              <a:off x="5325450" y="997975"/>
              <a:ext cx="151650" cy="154700"/>
            </a:xfrm>
            <a:custGeom>
              <a:avLst/>
              <a:gdLst/>
              <a:ahLst/>
              <a:cxnLst/>
              <a:rect l="l" t="t" r="r" b="b"/>
              <a:pathLst>
                <a:path w="6066" h="6188" fill="none" extrusionOk="0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8"/>
            <p:cNvSpPr/>
            <p:nvPr/>
          </p:nvSpPr>
          <p:spPr>
            <a:xfrm>
              <a:off x="5294400" y="974850"/>
              <a:ext cx="416500" cy="417100"/>
            </a:xfrm>
            <a:custGeom>
              <a:avLst/>
              <a:gdLst/>
              <a:ahLst/>
              <a:cxnLst/>
              <a:rect l="l" t="t" r="r" b="b"/>
              <a:pathLst>
                <a:path w="16660" h="16684" fill="none" extrusionOk="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" name="Google Shape;397;p38"/>
          <p:cNvGrpSpPr/>
          <p:nvPr/>
        </p:nvGrpSpPr>
        <p:grpSpPr>
          <a:xfrm>
            <a:off x="4825607" y="979507"/>
            <a:ext cx="433992" cy="422729"/>
            <a:chOff x="5916675" y="927975"/>
            <a:chExt cx="516350" cy="502950"/>
          </a:xfrm>
        </p:grpSpPr>
        <p:sp>
          <p:nvSpPr>
            <p:cNvPr id="398" name="Google Shape;398;p38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8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38"/>
          <p:cNvGrpSpPr/>
          <p:nvPr/>
        </p:nvGrpSpPr>
        <p:grpSpPr>
          <a:xfrm>
            <a:off x="327251" y="1628920"/>
            <a:ext cx="391001" cy="264085"/>
            <a:chOff x="564675" y="1700625"/>
            <a:chExt cx="465200" cy="314200"/>
          </a:xfrm>
        </p:grpSpPr>
        <p:sp>
          <p:nvSpPr>
            <p:cNvPr id="401" name="Google Shape;401;p38"/>
            <p:cNvSpPr/>
            <p:nvPr/>
          </p:nvSpPr>
          <p:spPr>
            <a:xfrm>
              <a:off x="564675" y="1700625"/>
              <a:ext cx="465200" cy="29250"/>
            </a:xfrm>
            <a:custGeom>
              <a:avLst/>
              <a:gdLst/>
              <a:ahLst/>
              <a:cxnLst/>
              <a:rect l="l" t="t" r="r" b="b"/>
              <a:pathLst>
                <a:path w="18608" h="1170" fill="none" extrusionOk="0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8"/>
            <p:cNvSpPr/>
            <p:nvPr/>
          </p:nvSpPr>
          <p:spPr>
            <a:xfrm>
              <a:off x="564675" y="1732300"/>
              <a:ext cx="465200" cy="272175"/>
            </a:xfrm>
            <a:custGeom>
              <a:avLst/>
              <a:gdLst/>
              <a:ahLst/>
              <a:cxnLst/>
              <a:rect l="l" t="t" r="r" b="b"/>
              <a:pathLst>
                <a:path w="18608" h="10887" fill="none" extrusionOk="0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8"/>
            <p:cNvSpPr/>
            <p:nvPr/>
          </p:nvSpPr>
          <p:spPr>
            <a:xfrm>
              <a:off x="572600" y="201420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38"/>
          <p:cNvGrpSpPr/>
          <p:nvPr/>
        </p:nvGrpSpPr>
        <p:grpSpPr>
          <a:xfrm>
            <a:off x="892235" y="1564432"/>
            <a:ext cx="391001" cy="382827"/>
            <a:chOff x="1236875" y="1623900"/>
            <a:chExt cx="465200" cy="455475"/>
          </a:xfrm>
        </p:grpSpPr>
        <p:sp>
          <p:nvSpPr>
            <p:cNvPr id="405" name="Google Shape;405;p38"/>
            <p:cNvSpPr/>
            <p:nvPr/>
          </p:nvSpPr>
          <p:spPr>
            <a:xfrm>
              <a:off x="1236875" y="1623900"/>
              <a:ext cx="465200" cy="445125"/>
            </a:xfrm>
            <a:custGeom>
              <a:avLst/>
              <a:gdLst/>
              <a:ahLst/>
              <a:cxnLst/>
              <a:rect l="l" t="t" r="r" b="b"/>
              <a:pathLst>
                <a:path w="18608" h="17805" fill="none" extrusionOk="0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8"/>
            <p:cNvSpPr/>
            <p:nvPr/>
          </p:nvSpPr>
          <p:spPr>
            <a:xfrm>
              <a:off x="1244800" y="207875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8"/>
            <p:cNvSpPr/>
            <p:nvPr/>
          </p:nvSpPr>
          <p:spPr>
            <a:xfrm>
              <a:off x="1236875" y="1791950"/>
              <a:ext cx="465200" cy="171725"/>
            </a:xfrm>
            <a:custGeom>
              <a:avLst/>
              <a:gdLst/>
              <a:ahLst/>
              <a:cxnLst/>
              <a:rect l="l" t="t" r="r" b="b"/>
              <a:pathLst>
                <a:path w="18608" h="6869" fill="none" extrusionOk="0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8"/>
            <p:cNvSpPr/>
            <p:nvPr/>
          </p:nvSpPr>
          <p:spPr>
            <a:xfrm>
              <a:off x="1330025" y="1750550"/>
              <a:ext cx="278900" cy="110850"/>
            </a:xfrm>
            <a:custGeom>
              <a:avLst/>
              <a:gdLst/>
              <a:ahLst/>
              <a:cxnLst/>
              <a:rect l="l" t="t" r="r" b="b"/>
              <a:pathLst>
                <a:path w="11156" h="4434" fill="none" extrusionOk="0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8"/>
            <p:cNvSpPr/>
            <p:nvPr/>
          </p:nvSpPr>
          <p:spPr>
            <a:xfrm>
              <a:off x="1402500" y="18102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8"/>
            <p:cNvSpPr/>
            <p:nvPr/>
          </p:nvSpPr>
          <p:spPr>
            <a:xfrm>
              <a:off x="1402500" y="18443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8"/>
            <p:cNvSpPr/>
            <p:nvPr/>
          </p:nvSpPr>
          <p:spPr>
            <a:xfrm>
              <a:off x="1402500" y="1878425"/>
              <a:ext cx="85250" cy="25"/>
            </a:xfrm>
            <a:custGeom>
              <a:avLst/>
              <a:gdLst/>
              <a:ahLst/>
              <a:cxnLst/>
              <a:rect l="l" t="t" r="r" b="b"/>
              <a:pathLst>
                <a:path w="3410" h="1" fill="none" extrusionOk="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38"/>
          <p:cNvGrpSpPr/>
          <p:nvPr/>
        </p:nvGrpSpPr>
        <p:grpSpPr>
          <a:xfrm>
            <a:off x="1469490" y="1572627"/>
            <a:ext cx="366458" cy="366437"/>
            <a:chOff x="1923675" y="1633650"/>
            <a:chExt cx="436000" cy="435975"/>
          </a:xfrm>
        </p:grpSpPr>
        <p:sp>
          <p:nvSpPr>
            <p:cNvPr id="413" name="Google Shape;413;p3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" name="Google Shape;419;p38"/>
          <p:cNvGrpSpPr/>
          <p:nvPr/>
        </p:nvGrpSpPr>
        <p:grpSpPr>
          <a:xfrm>
            <a:off x="2032941" y="1571093"/>
            <a:ext cx="369505" cy="369505"/>
            <a:chOff x="2594050" y="1631825"/>
            <a:chExt cx="439625" cy="439625"/>
          </a:xfrm>
        </p:grpSpPr>
        <p:sp>
          <p:nvSpPr>
            <p:cNvPr id="420" name="Google Shape;420;p38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4" name="Google Shape;424;p38"/>
          <p:cNvSpPr/>
          <p:nvPr/>
        </p:nvSpPr>
        <p:spPr>
          <a:xfrm>
            <a:off x="2614399" y="158751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1D1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" name="Google Shape;425;p38"/>
          <p:cNvGrpSpPr/>
          <p:nvPr/>
        </p:nvGrpSpPr>
        <p:grpSpPr>
          <a:xfrm>
            <a:off x="3197706" y="1543462"/>
            <a:ext cx="299911" cy="424768"/>
            <a:chOff x="3979850" y="1598950"/>
            <a:chExt cx="356825" cy="505375"/>
          </a:xfrm>
        </p:grpSpPr>
        <p:sp>
          <p:nvSpPr>
            <p:cNvPr id="426" name="Google Shape;426;p38"/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l" t="t" r="r" b="b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8"/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l" t="t" r="r" b="b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38"/>
          <p:cNvGrpSpPr/>
          <p:nvPr/>
        </p:nvGrpSpPr>
        <p:grpSpPr>
          <a:xfrm>
            <a:off x="3715096" y="1634551"/>
            <a:ext cx="395098" cy="242589"/>
            <a:chOff x="4595425" y="1707325"/>
            <a:chExt cx="470075" cy="288625"/>
          </a:xfrm>
        </p:grpSpPr>
        <p:sp>
          <p:nvSpPr>
            <p:cNvPr id="429" name="Google Shape;429;p38"/>
            <p:cNvSpPr/>
            <p:nvPr/>
          </p:nvSpPr>
          <p:spPr>
            <a:xfrm>
              <a:off x="4809750" y="17073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8"/>
            <p:cNvSpPr/>
            <p:nvPr/>
          </p:nvSpPr>
          <p:spPr>
            <a:xfrm>
              <a:off x="5024075" y="17615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8"/>
            <p:cNvSpPr/>
            <p:nvPr/>
          </p:nvSpPr>
          <p:spPr>
            <a:xfrm>
              <a:off x="4628900" y="1760300"/>
              <a:ext cx="403100" cy="177825"/>
            </a:xfrm>
            <a:custGeom>
              <a:avLst/>
              <a:gdLst/>
              <a:ahLst/>
              <a:cxnLst/>
              <a:rect l="l" t="t" r="r" b="b"/>
              <a:pathLst>
                <a:path w="16124" h="7113" fill="none" extrusionOk="0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8"/>
            <p:cNvSpPr/>
            <p:nvPr/>
          </p:nvSpPr>
          <p:spPr>
            <a:xfrm>
              <a:off x="4595425" y="17615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8"/>
            <p:cNvSpPr/>
            <p:nvPr/>
          </p:nvSpPr>
          <p:spPr>
            <a:xfrm>
              <a:off x="4667275" y="1951475"/>
              <a:ext cx="326375" cy="44475"/>
            </a:xfrm>
            <a:custGeom>
              <a:avLst/>
              <a:gdLst/>
              <a:ahLst/>
              <a:cxnLst/>
              <a:rect l="l" t="t" r="r" b="b"/>
              <a:pathLst>
                <a:path w="13055" h="1779" fill="none" extrusionOk="0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4" name="Google Shape;434;p38"/>
          <p:cNvGrpSpPr/>
          <p:nvPr/>
        </p:nvGrpSpPr>
        <p:grpSpPr>
          <a:xfrm>
            <a:off x="4299013" y="1575191"/>
            <a:ext cx="357234" cy="361310"/>
            <a:chOff x="5290150" y="1636700"/>
            <a:chExt cx="425025" cy="429875"/>
          </a:xfrm>
        </p:grpSpPr>
        <p:sp>
          <p:nvSpPr>
            <p:cNvPr id="435" name="Google Shape;435;p38"/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l" t="t" r="r" b="b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8"/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l" t="t" r="r" b="b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38"/>
          <p:cNvGrpSpPr/>
          <p:nvPr/>
        </p:nvGrpSpPr>
        <p:grpSpPr>
          <a:xfrm>
            <a:off x="4862967" y="1564432"/>
            <a:ext cx="359272" cy="376691"/>
            <a:chOff x="5961125" y="1623900"/>
            <a:chExt cx="427450" cy="448175"/>
          </a:xfrm>
        </p:grpSpPr>
        <p:sp>
          <p:nvSpPr>
            <p:cNvPr id="438" name="Google Shape;438;p38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8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8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8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8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8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8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5" name="Google Shape;445;p38"/>
          <p:cNvGrpSpPr/>
          <p:nvPr/>
        </p:nvGrpSpPr>
        <p:grpSpPr>
          <a:xfrm>
            <a:off x="5415659" y="1574161"/>
            <a:ext cx="383835" cy="363369"/>
            <a:chOff x="6618700" y="1635475"/>
            <a:chExt cx="456675" cy="432325"/>
          </a:xfrm>
        </p:grpSpPr>
        <p:sp>
          <p:nvSpPr>
            <p:cNvPr id="446" name="Google Shape;446;p38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8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8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8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38"/>
          <p:cNvGrpSpPr/>
          <p:nvPr/>
        </p:nvGrpSpPr>
        <p:grpSpPr>
          <a:xfrm>
            <a:off x="370747" y="2157573"/>
            <a:ext cx="304009" cy="326513"/>
            <a:chOff x="616425" y="2329600"/>
            <a:chExt cx="361700" cy="388475"/>
          </a:xfrm>
        </p:grpSpPr>
        <p:sp>
          <p:nvSpPr>
            <p:cNvPr id="452" name="Google Shape;452;p38"/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l" t="t" r="r" b="b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8"/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l" t="t" r="r" b="b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8"/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8"/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l" t="t" r="r" b="b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8"/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8"/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l" t="t" r="r" b="b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8"/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l" t="t" r="r" b="b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8"/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" name="Google Shape;460;p38"/>
          <p:cNvGrpSpPr/>
          <p:nvPr/>
        </p:nvGrpSpPr>
        <p:grpSpPr>
          <a:xfrm>
            <a:off x="927557" y="2160641"/>
            <a:ext cx="320378" cy="320378"/>
            <a:chOff x="1278900" y="2333250"/>
            <a:chExt cx="381175" cy="381175"/>
          </a:xfrm>
        </p:grpSpPr>
        <p:sp>
          <p:nvSpPr>
            <p:cNvPr id="461" name="Google Shape;461;p38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8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8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8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" name="Google Shape;465;p38"/>
          <p:cNvGrpSpPr/>
          <p:nvPr/>
        </p:nvGrpSpPr>
        <p:grpSpPr>
          <a:xfrm>
            <a:off x="1492520" y="2160641"/>
            <a:ext cx="320399" cy="320378"/>
            <a:chOff x="1951075" y="2333250"/>
            <a:chExt cx="381200" cy="381175"/>
          </a:xfrm>
        </p:grpSpPr>
        <p:sp>
          <p:nvSpPr>
            <p:cNvPr id="466" name="Google Shape;466;p38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l" t="t" r="r" b="b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8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8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8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l" t="t" r="r" b="b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38"/>
          <p:cNvGrpSpPr/>
          <p:nvPr/>
        </p:nvGrpSpPr>
        <p:grpSpPr>
          <a:xfrm>
            <a:off x="2057504" y="2160641"/>
            <a:ext cx="320378" cy="320378"/>
            <a:chOff x="2623275" y="2333250"/>
            <a:chExt cx="381175" cy="381175"/>
          </a:xfrm>
        </p:grpSpPr>
        <p:sp>
          <p:nvSpPr>
            <p:cNvPr id="471" name="Google Shape;471;p38"/>
            <p:cNvSpPr/>
            <p:nvPr/>
          </p:nvSpPr>
          <p:spPr>
            <a:xfrm>
              <a:off x="2623275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8"/>
            <p:cNvSpPr/>
            <p:nvPr/>
          </p:nvSpPr>
          <p:spPr>
            <a:xfrm>
              <a:off x="28698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8"/>
            <p:cNvSpPr/>
            <p:nvPr/>
          </p:nvSpPr>
          <p:spPr>
            <a:xfrm>
              <a:off x="27140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8"/>
            <p:cNvSpPr/>
            <p:nvPr/>
          </p:nvSpPr>
          <p:spPr>
            <a:xfrm>
              <a:off x="2810200" y="2595675"/>
              <a:ext cx="99875" cy="31075"/>
            </a:xfrm>
            <a:custGeom>
              <a:avLst/>
              <a:gdLst/>
              <a:ahLst/>
              <a:cxnLst/>
              <a:rect l="l" t="t" r="r" b="b"/>
              <a:pathLst>
                <a:path w="3995" h="1243" fill="none" extrusionOk="0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38"/>
          <p:cNvGrpSpPr/>
          <p:nvPr/>
        </p:nvGrpSpPr>
        <p:grpSpPr>
          <a:xfrm>
            <a:off x="2697209" y="2105378"/>
            <a:ext cx="170937" cy="426827"/>
            <a:chOff x="3384375" y="2267500"/>
            <a:chExt cx="203375" cy="507825"/>
          </a:xfrm>
        </p:grpSpPr>
        <p:sp>
          <p:nvSpPr>
            <p:cNvPr id="476" name="Google Shape;476;p38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l" t="t" r="r" b="b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8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l" t="t" r="r" b="b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" name="Google Shape;478;p38"/>
          <p:cNvGrpSpPr/>
          <p:nvPr/>
        </p:nvGrpSpPr>
        <p:grpSpPr>
          <a:xfrm>
            <a:off x="3842516" y="2159611"/>
            <a:ext cx="140237" cy="318339"/>
            <a:chOff x="4747025" y="2332025"/>
            <a:chExt cx="166850" cy="378750"/>
          </a:xfrm>
        </p:grpSpPr>
        <p:sp>
          <p:nvSpPr>
            <p:cNvPr id="479" name="Google Shape;479;p38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l" t="t" r="r" b="b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8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l" t="t" r="r" b="b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1" name="Google Shape;481;p38"/>
          <p:cNvGrpSpPr/>
          <p:nvPr/>
        </p:nvGrpSpPr>
        <p:grpSpPr>
          <a:xfrm>
            <a:off x="3274990" y="2107416"/>
            <a:ext cx="145343" cy="422729"/>
            <a:chOff x="4071800" y="2269925"/>
            <a:chExt cx="172925" cy="502950"/>
          </a:xfrm>
        </p:grpSpPr>
        <p:sp>
          <p:nvSpPr>
            <p:cNvPr id="482" name="Google Shape;482;p38"/>
            <p:cNvSpPr/>
            <p:nvPr/>
          </p:nvSpPr>
          <p:spPr>
            <a:xfrm>
              <a:off x="4118075" y="2269925"/>
              <a:ext cx="80375" cy="91350"/>
            </a:xfrm>
            <a:custGeom>
              <a:avLst/>
              <a:gdLst/>
              <a:ahLst/>
              <a:cxnLst/>
              <a:rect l="l" t="t" r="r" b="b"/>
              <a:pathLst>
                <a:path w="3215" h="3654" fill="none" extrusionOk="0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8"/>
            <p:cNvSpPr/>
            <p:nvPr/>
          </p:nvSpPr>
          <p:spPr>
            <a:xfrm>
              <a:off x="4071800" y="2372825"/>
              <a:ext cx="172925" cy="400050"/>
            </a:xfrm>
            <a:custGeom>
              <a:avLst/>
              <a:gdLst/>
              <a:ahLst/>
              <a:cxnLst/>
              <a:rect l="l" t="t" r="r" b="b"/>
              <a:pathLst>
                <a:path w="6917" h="16002" fill="none" extrusionOk="0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4" name="Google Shape;484;p38"/>
          <p:cNvSpPr/>
          <p:nvPr/>
        </p:nvSpPr>
        <p:spPr>
          <a:xfrm>
            <a:off x="4317611" y="2152016"/>
            <a:ext cx="320378" cy="337776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rgbClr val="1D1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5" name="Google Shape;485;p38"/>
          <p:cNvGrpSpPr/>
          <p:nvPr/>
        </p:nvGrpSpPr>
        <p:grpSpPr>
          <a:xfrm>
            <a:off x="4872696" y="2158077"/>
            <a:ext cx="345971" cy="325505"/>
            <a:chOff x="5972700" y="2330200"/>
            <a:chExt cx="411625" cy="387275"/>
          </a:xfrm>
        </p:grpSpPr>
        <p:sp>
          <p:nvSpPr>
            <p:cNvPr id="486" name="Google Shape;486;p3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38"/>
          <p:cNvGrpSpPr/>
          <p:nvPr/>
        </p:nvGrpSpPr>
        <p:grpSpPr>
          <a:xfrm>
            <a:off x="467993" y="2686206"/>
            <a:ext cx="109538" cy="399195"/>
            <a:chOff x="732125" y="2958550"/>
            <a:chExt cx="130325" cy="474950"/>
          </a:xfrm>
        </p:grpSpPr>
        <p:sp>
          <p:nvSpPr>
            <p:cNvPr id="489" name="Google Shape;489;p38"/>
            <p:cNvSpPr/>
            <p:nvPr/>
          </p:nvSpPr>
          <p:spPr>
            <a:xfrm>
              <a:off x="732125" y="2958550"/>
              <a:ext cx="130325" cy="474950"/>
            </a:xfrm>
            <a:custGeom>
              <a:avLst/>
              <a:gdLst/>
              <a:ahLst/>
              <a:cxnLst/>
              <a:rect l="l" t="t" r="r" b="b"/>
              <a:pathLst>
                <a:path w="5213" h="18998" fill="none" extrusionOk="0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8"/>
            <p:cNvSpPr/>
            <p:nvPr/>
          </p:nvSpPr>
          <p:spPr>
            <a:xfrm>
              <a:off x="756475" y="3090675"/>
              <a:ext cx="81625" cy="318475"/>
            </a:xfrm>
            <a:custGeom>
              <a:avLst/>
              <a:gdLst/>
              <a:ahLst/>
              <a:cxnLst/>
              <a:rect l="l" t="t" r="r" b="b"/>
              <a:pathLst>
                <a:path w="3265" h="12739" fill="none" extrusionOk="0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8"/>
            <p:cNvSpPr/>
            <p:nvPr/>
          </p:nvSpPr>
          <p:spPr>
            <a:xfrm>
              <a:off x="802750" y="312905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8"/>
            <p:cNvSpPr/>
            <p:nvPr/>
          </p:nvSpPr>
          <p:spPr>
            <a:xfrm>
              <a:off x="802750" y="316252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8"/>
            <p:cNvSpPr/>
            <p:nvPr/>
          </p:nvSpPr>
          <p:spPr>
            <a:xfrm>
              <a:off x="802750" y="319602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8"/>
            <p:cNvSpPr/>
            <p:nvPr/>
          </p:nvSpPr>
          <p:spPr>
            <a:xfrm>
              <a:off x="802750" y="322950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8"/>
            <p:cNvSpPr/>
            <p:nvPr/>
          </p:nvSpPr>
          <p:spPr>
            <a:xfrm>
              <a:off x="802750" y="326300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8"/>
            <p:cNvSpPr/>
            <p:nvPr/>
          </p:nvSpPr>
          <p:spPr>
            <a:xfrm>
              <a:off x="802750" y="329647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7" name="Google Shape;497;p38"/>
          <p:cNvSpPr/>
          <p:nvPr/>
        </p:nvSpPr>
        <p:spPr>
          <a:xfrm>
            <a:off x="1484913" y="2670435"/>
            <a:ext cx="335738" cy="430924"/>
          </a:xfrm>
          <a:custGeom>
            <a:avLst/>
            <a:gdLst/>
            <a:ahLst/>
            <a:cxnLst/>
            <a:rect l="l" t="t" r="r" b="b"/>
            <a:pathLst>
              <a:path w="15978" h="20508" fill="none" extrusionOk="0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w="12175" cap="rnd" cmpd="sng">
            <a:solidFill>
              <a:srgbClr val="1D1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38"/>
          <p:cNvSpPr/>
          <p:nvPr/>
        </p:nvSpPr>
        <p:spPr>
          <a:xfrm>
            <a:off x="963405" y="2670435"/>
            <a:ext cx="248746" cy="430924"/>
          </a:xfrm>
          <a:custGeom>
            <a:avLst/>
            <a:gdLst/>
            <a:ahLst/>
            <a:cxnLst/>
            <a:rect l="l" t="t" r="r" b="b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12175" cap="rnd" cmpd="sng">
            <a:solidFill>
              <a:srgbClr val="1D1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9" name="Google Shape;499;p38"/>
          <p:cNvGrpSpPr/>
          <p:nvPr/>
        </p:nvGrpSpPr>
        <p:grpSpPr>
          <a:xfrm>
            <a:off x="2023737" y="2699002"/>
            <a:ext cx="387933" cy="367467"/>
            <a:chOff x="2583100" y="2973775"/>
            <a:chExt cx="461550" cy="437200"/>
          </a:xfrm>
        </p:grpSpPr>
        <p:sp>
          <p:nvSpPr>
            <p:cNvPr id="500" name="Google Shape;500;p38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8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2" name="Google Shape;502;p38"/>
          <p:cNvSpPr/>
          <p:nvPr/>
        </p:nvSpPr>
        <p:spPr>
          <a:xfrm>
            <a:off x="3734681" y="2707797"/>
            <a:ext cx="356204" cy="356204"/>
          </a:xfrm>
          <a:custGeom>
            <a:avLst/>
            <a:gdLst/>
            <a:ahLst/>
            <a:cxnLst/>
            <a:rect l="l" t="t" r="r" b="b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12175" cap="rnd" cmpd="sng">
            <a:solidFill>
              <a:srgbClr val="1D1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3" name="Google Shape;503;p38"/>
          <p:cNvGrpSpPr/>
          <p:nvPr/>
        </p:nvGrpSpPr>
        <p:grpSpPr>
          <a:xfrm>
            <a:off x="4263186" y="2727159"/>
            <a:ext cx="435022" cy="323445"/>
            <a:chOff x="5247525" y="3007275"/>
            <a:chExt cx="517575" cy="384825"/>
          </a:xfrm>
        </p:grpSpPr>
        <p:sp>
          <p:nvSpPr>
            <p:cNvPr id="504" name="Google Shape;504;p38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8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6" name="Google Shape;506;p38"/>
          <p:cNvGrpSpPr/>
          <p:nvPr/>
        </p:nvGrpSpPr>
        <p:grpSpPr>
          <a:xfrm>
            <a:off x="3174172" y="2708731"/>
            <a:ext cx="342882" cy="350068"/>
            <a:chOff x="3951850" y="2985350"/>
            <a:chExt cx="407950" cy="416500"/>
          </a:xfrm>
        </p:grpSpPr>
        <p:sp>
          <p:nvSpPr>
            <p:cNvPr id="507" name="Google Shape;507;p38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8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8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8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" name="Google Shape;511;p38"/>
          <p:cNvGrpSpPr/>
          <p:nvPr/>
        </p:nvGrpSpPr>
        <p:grpSpPr>
          <a:xfrm>
            <a:off x="330844" y="3298279"/>
            <a:ext cx="397136" cy="305017"/>
            <a:chOff x="568950" y="3686775"/>
            <a:chExt cx="472500" cy="362900"/>
          </a:xfrm>
        </p:grpSpPr>
        <p:sp>
          <p:nvSpPr>
            <p:cNvPr id="512" name="Google Shape;512;p38"/>
            <p:cNvSpPr/>
            <p:nvPr/>
          </p:nvSpPr>
          <p:spPr>
            <a:xfrm>
              <a:off x="568950" y="3686775"/>
              <a:ext cx="472500" cy="362900"/>
            </a:xfrm>
            <a:custGeom>
              <a:avLst/>
              <a:gdLst/>
              <a:ahLst/>
              <a:cxnLst/>
              <a:rect l="l" t="t" r="r" b="b"/>
              <a:pathLst>
                <a:path w="18900" h="14516" fill="none" extrusionOk="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8"/>
            <p:cNvSpPr/>
            <p:nvPr/>
          </p:nvSpPr>
          <p:spPr>
            <a:xfrm>
              <a:off x="645650" y="3820725"/>
              <a:ext cx="34125" cy="34125"/>
            </a:xfrm>
            <a:custGeom>
              <a:avLst/>
              <a:gdLst/>
              <a:ahLst/>
              <a:cxnLst/>
              <a:rect l="l" t="t" r="r" b="b"/>
              <a:pathLst>
                <a:path w="1365" h="1365" fill="none" extrusionOk="0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8"/>
            <p:cNvSpPr/>
            <p:nvPr/>
          </p:nvSpPr>
          <p:spPr>
            <a:xfrm>
              <a:off x="747950" y="3753750"/>
              <a:ext cx="85275" cy="12200"/>
            </a:xfrm>
            <a:custGeom>
              <a:avLst/>
              <a:gdLst/>
              <a:ahLst/>
              <a:cxnLst/>
              <a:rect l="l" t="t" r="r" b="b"/>
              <a:pathLst>
                <a:path w="3411" h="488" fill="none" extrusionOk="0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5" name="Google Shape;515;p38"/>
          <p:cNvSpPr/>
          <p:nvPr/>
        </p:nvSpPr>
        <p:spPr>
          <a:xfrm>
            <a:off x="4907686" y="2691427"/>
            <a:ext cx="270221" cy="388962"/>
          </a:xfrm>
          <a:custGeom>
            <a:avLst/>
            <a:gdLst/>
            <a:ahLst/>
            <a:cxnLst/>
            <a:rect l="l" t="t" r="r" b="b"/>
            <a:pathLst>
              <a:path w="12860" h="18511" fill="none" extrusionOk="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w="12175" cap="rnd" cmpd="sng">
            <a:solidFill>
              <a:srgbClr val="1D1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6" name="Google Shape;516;p38"/>
          <p:cNvGrpSpPr/>
          <p:nvPr/>
        </p:nvGrpSpPr>
        <p:grpSpPr>
          <a:xfrm>
            <a:off x="898896" y="3323872"/>
            <a:ext cx="377700" cy="253852"/>
            <a:chOff x="1244800" y="3717225"/>
            <a:chExt cx="449375" cy="302025"/>
          </a:xfrm>
        </p:grpSpPr>
        <p:sp>
          <p:nvSpPr>
            <p:cNvPr id="517" name="Google Shape;517;p38"/>
            <p:cNvSpPr/>
            <p:nvPr/>
          </p:nvSpPr>
          <p:spPr>
            <a:xfrm>
              <a:off x="1244800" y="3717225"/>
              <a:ext cx="449375" cy="302025"/>
            </a:xfrm>
            <a:custGeom>
              <a:avLst/>
              <a:gdLst/>
              <a:ahLst/>
              <a:cxnLst/>
              <a:rect l="l" t="t" r="r" b="b"/>
              <a:pathLst>
                <a:path w="17975" h="12081" fill="none" extrusionOk="0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8"/>
            <p:cNvSpPr/>
            <p:nvPr/>
          </p:nvSpPr>
          <p:spPr>
            <a:xfrm>
              <a:off x="1244800" y="379515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8"/>
            <p:cNvSpPr/>
            <p:nvPr/>
          </p:nvSpPr>
          <p:spPr>
            <a:xfrm>
              <a:off x="1244800" y="385300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8"/>
            <p:cNvSpPr/>
            <p:nvPr/>
          </p:nvSpPr>
          <p:spPr>
            <a:xfrm>
              <a:off x="1302625" y="3893800"/>
              <a:ext cx="161375" cy="25"/>
            </a:xfrm>
            <a:custGeom>
              <a:avLst/>
              <a:gdLst/>
              <a:ahLst/>
              <a:cxnLst/>
              <a:rect l="l" t="t" r="r" b="b"/>
              <a:pathLst>
                <a:path w="6455" h="1" fill="none" extrusionOk="0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8"/>
            <p:cNvSpPr/>
            <p:nvPr/>
          </p:nvSpPr>
          <p:spPr>
            <a:xfrm>
              <a:off x="1302625" y="3933975"/>
              <a:ext cx="110250" cy="25"/>
            </a:xfrm>
            <a:custGeom>
              <a:avLst/>
              <a:gdLst/>
              <a:ahLst/>
              <a:cxnLst/>
              <a:rect l="l" t="t" r="r" b="b"/>
              <a:pathLst>
                <a:path w="4410" h="1" fill="none" extrusionOk="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8"/>
            <p:cNvSpPr/>
            <p:nvPr/>
          </p:nvSpPr>
          <p:spPr>
            <a:xfrm>
              <a:off x="1572975" y="3899875"/>
              <a:ext cx="62125" cy="40225"/>
            </a:xfrm>
            <a:custGeom>
              <a:avLst/>
              <a:gdLst/>
              <a:ahLst/>
              <a:cxnLst/>
              <a:rect l="l" t="t" r="r" b="b"/>
              <a:pathLst>
                <a:path w="2485" h="1609" fill="none" extrusionOk="0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3" name="Google Shape;523;p38"/>
          <p:cNvGrpSpPr/>
          <p:nvPr/>
        </p:nvGrpSpPr>
        <p:grpSpPr>
          <a:xfrm>
            <a:off x="1468986" y="3304414"/>
            <a:ext cx="367467" cy="287115"/>
            <a:chOff x="1923075" y="3694075"/>
            <a:chExt cx="437200" cy="341600"/>
          </a:xfrm>
        </p:grpSpPr>
        <p:sp>
          <p:nvSpPr>
            <p:cNvPr id="524" name="Google Shape;524;p38"/>
            <p:cNvSpPr/>
            <p:nvPr/>
          </p:nvSpPr>
          <p:spPr>
            <a:xfrm>
              <a:off x="22476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20351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1923075" y="3694075"/>
              <a:ext cx="437200" cy="280100"/>
            </a:xfrm>
            <a:custGeom>
              <a:avLst/>
              <a:gdLst/>
              <a:ahLst/>
              <a:cxnLst/>
              <a:rect l="l" t="t" r="r" b="b"/>
              <a:pathLst>
                <a:path w="17488" h="11204" fill="none" extrusionOk="0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2261000" y="3781750"/>
              <a:ext cx="48725" cy="108400"/>
            </a:xfrm>
            <a:custGeom>
              <a:avLst/>
              <a:gdLst/>
              <a:ahLst/>
              <a:cxnLst/>
              <a:rect l="l" t="t" r="r" b="b"/>
              <a:pathLst>
                <a:path w="1949" h="4336" fill="none" extrusionOk="0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8"/>
            <p:cNvSpPr/>
            <p:nvPr/>
          </p:nvSpPr>
          <p:spPr>
            <a:xfrm>
              <a:off x="2225675" y="3780550"/>
              <a:ext cx="32300" cy="113875"/>
            </a:xfrm>
            <a:custGeom>
              <a:avLst/>
              <a:gdLst/>
              <a:ahLst/>
              <a:cxnLst/>
              <a:rect l="l" t="t" r="r" b="b"/>
              <a:pathLst>
                <a:path w="1292" h="4555" fill="none" extrusionOk="0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8"/>
            <p:cNvSpPr/>
            <p:nvPr/>
          </p:nvSpPr>
          <p:spPr>
            <a:xfrm>
              <a:off x="2190375" y="3779325"/>
              <a:ext cx="15850" cy="119350"/>
            </a:xfrm>
            <a:custGeom>
              <a:avLst/>
              <a:gdLst/>
              <a:ahLst/>
              <a:cxnLst/>
              <a:rect l="l" t="t" r="r" b="b"/>
              <a:pathLst>
                <a:path w="634" h="4774" fill="none" extrusionOk="0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2154450" y="3777500"/>
              <a:ext cx="1250" cy="126050"/>
            </a:xfrm>
            <a:custGeom>
              <a:avLst/>
              <a:gdLst/>
              <a:ahLst/>
              <a:cxnLst/>
              <a:rect l="l" t="t" r="r" b="b"/>
              <a:pathLst>
                <a:path w="50" h="5042" fill="none" extrusionOk="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2103300" y="3776275"/>
              <a:ext cx="17075" cy="131550"/>
            </a:xfrm>
            <a:custGeom>
              <a:avLst/>
              <a:gdLst/>
              <a:ahLst/>
              <a:cxnLst/>
              <a:rect l="l" t="t" r="r" b="b"/>
              <a:pathLst>
                <a:path w="683" h="5262" fill="none" extrusionOk="0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8"/>
            <p:cNvSpPr/>
            <p:nvPr/>
          </p:nvSpPr>
          <p:spPr>
            <a:xfrm>
              <a:off x="2051550" y="3775050"/>
              <a:ext cx="34125" cy="137025"/>
            </a:xfrm>
            <a:custGeom>
              <a:avLst/>
              <a:gdLst/>
              <a:ahLst/>
              <a:cxnLst/>
              <a:rect l="l" t="t" r="r" b="b"/>
              <a:pathLst>
                <a:path w="1365" h="5481" fill="none" extrusionOk="0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" name="Google Shape;533;p38"/>
          <p:cNvGrpSpPr/>
          <p:nvPr/>
        </p:nvGrpSpPr>
        <p:grpSpPr>
          <a:xfrm>
            <a:off x="2037542" y="3299813"/>
            <a:ext cx="360301" cy="295814"/>
            <a:chOff x="2599525" y="3688600"/>
            <a:chExt cx="428675" cy="351950"/>
          </a:xfrm>
        </p:grpSpPr>
        <p:sp>
          <p:nvSpPr>
            <p:cNvPr id="534" name="Google Shape;534;p38"/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l" t="t" r="r" b="b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8"/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l" t="t" r="r" b="b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8"/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l" t="t" r="r" b="b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7" name="Google Shape;537;p38"/>
          <p:cNvGrpSpPr/>
          <p:nvPr/>
        </p:nvGrpSpPr>
        <p:grpSpPr>
          <a:xfrm>
            <a:off x="2619925" y="3279346"/>
            <a:ext cx="333700" cy="329077"/>
            <a:chOff x="3292425" y="3664250"/>
            <a:chExt cx="397025" cy="391525"/>
          </a:xfrm>
        </p:grpSpPr>
        <p:sp>
          <p:nvSpPr>
            <p:cNvPr id="538" name="Google Shape;538;p38"/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l" t="t" r="r" b="b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8"/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l" t="t" r="r" b="b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8"/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l" t="t" r="r" b="b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38"/>
          <p:cNvGrpSpPr/>
          <p:nvPr/>
        </p:nvGrpSpPr>
        <p:grpSpPr>
          <a:xfrm>
            <a:off x="3157782" y="3321813"/>
            <a:ext cx="369526" cy="268183"/>
            <a:chOff x="3932350" y="3714775"/>
            <a:chExt cx="439650" cy="319075"/>
          </a:xfrm>
        </p:grpSpPr>
        <p:sp>
          <p:nvSpPr>
            <p:cNvPr id="542" name="Google Shape;542;p38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8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8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8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8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38"/>
          <p:cNvGrpSpPr/>
          <p:nvPr/>
        </p:nvGrpSpPr>
        <p:grpSpPr>
          <a:xfrm>
            <a:off x="3722766" y="3321813"/>
            <a:ext cx="369505" cy="268183"/>
            <a:chOff x="4604550" y="3714775"/>
            <a:chExt cx="439625" cy="319075"/>
          </a:xfrm>
        </p:grpSpPr>
        <p:sp>
          <p:nvSpPr>
            <p:cNvPr id="548" name="Google Shape;548;p38"/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l" t="t" r="r" b="b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8"/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l" t="t" r="r" b="b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" name="Google Shape;550;p38"/>
          <p:cNvGrpSpPr/>
          <p:nvPr/>
        </p:nvGrpSpPr>
        <p:grpSpPr>
          <a:xfrm>
            <a:off x="4301051" y="3294181"/>
            <a:ext cx="353136" cy="313738"/>
            <a:chOff x="5292575" y="3681900"/>
            <a:chExt cx="420150" cy="373275"/>
          </a:xfrm>
        </p:grpSpPr>
        <p:sp>
          <p:nvSpPr>
            <p:cNvPr id="551" name="Google Shape;551;p38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8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8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8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8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8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8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" name="Google Shape;558;p38"/>
          <p:cNvGrpSpPr/>
          <p:nvPr/>
        </p:nvGrpSpPr>
        <p:grpSpPr>
          <a:xfrm>
            <a:off x="4846073" y="3254258"/>
            <a:ext cx="393060" cy="393060"/>
            <a:chOff x="5941025" y="3634400"/>
            <a:chExt cx="467650" cy="467650"/>
          </a:xfrm>
        </p:grpSpPr>
        <p:sp>
          <p:nvSpPr>
            <p:cNvPr id="559" name="Google Shape;559;p38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8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8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8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8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8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" name="Google Shape;565;p38"/>
          <p:cNvGrpSpPr/>
          <p:nvPr/>
        </p:nvGrpSpPr>
        <p:grpSpPr>
          <a:xfrm>
            <a:off x="5436146" y="3279346"/>
            <a:ext cx="342882" cy="342903"/>
            <a:chOff x="6643075" y="3664250"/>
            <a:chExt cx="407950" cy="407975"/>
          </a:xfrm>
        </p:grpSpPr>
        <p:sp>
          <p:nvSpPr>
            <p:cNvPr id="566" name="Google Shape;566;p38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8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38"/>
          <p:cNvGrpSpPr/>
          <p:nvPr/>
        </p:nvGrpSpPr>
        <p:grpSpPr>
          <a:xfrm>
            <a:off x="336980" y="3830000"/>
            <a:ext cx="371564" cy="371543"/>
            <a:chOff x="576250" y="4319400"/>
            <a:chExt cx="442075" cy="442050"/>
          </a:xfrm>
        </p:grpSpPr>
        <p:sp>
          <p:nvSpPr>
            <p:cNvPr id="569" name="Google Shape;569;p38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8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8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8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3" name="Google Shape;573;p38"/>
          <p:cNvSpPr/>
          <p:nvPr/>
        </p:nvSpPr>
        <p:spPr>
          <a:xfrm>
            <a:off x="886643" y="3902298"/>
            <a:ext cx="402263" cy="227229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2175" cap="rnd" cmpd="sng">
            <a:solidFill>
              <a:srgbClr val="1D1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38"/>
          <p:cNvSpPr/>
          <p:nvPr/>
        </p:nvSpPr>
        <p:spPr>
          <a:xfrm>
            <a:off x="3177366" y="3845478"/>
            <a:ext cx="340844" cy="34086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1D1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38"/>
          <p:cNvSpPr/>
          <p:nvPr/>
        </p:nvSpPr>
        <p:spPr>
          <a:xfrm>
            <a:off x="2612361" y="3866974"/>
            <a:ext cx="340844" cy="297873"/>
          </a:xfrm>
          <a:custGeom>
            <a:avLst/>
            <a:gdLst/>
            <a:ahLst/>
            <a:cxnLst/>
            <a:rect l="l" t="t" r="r" b="b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w="12175" cap="rnd" cmpd="sng">
            <a:solidFill>
              <a:srgbClr val="1D1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8"/>
          <p:cNvSpPr/>
          <p:nvPr/>
        </p:nvSpPr>
        <p:spPr>
          <a:xfrm>
            <a:off x="3740838" y="3843944"/>
            <a:ext cx="343912" cy="343933"/>
          </a:xfrm>
          <a:custGeom>
            <a:avLst/>
            <a:gdLst/>
            <a:ahLst/>
            <a:cxnLst/>
            <a:rect l="l" t="t" r="r" b="b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w="12175" cap="rnd" cmpd="sng">
            <a:solidFill>
              <a:srgbClr val="1D1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7" name="Google Shape;577;p38"/>
          <p:cNvGrpSpPr/>
          <p:nvPr/>
        </p:nvGrpSpPr>
        <p:grpSpPr>
          <a:xfrm>
            <a:off x="4280585" y="3848932"/>
            <a:ext cx="394068" cy="325505"/>
            <a:chOff x="5268225" y="4341925"/>
            <a:chExt cx="468850" cy="387275"/>
          </a:xfrm>
        </p:grpSpPr>
        <p:sp>
          <p:nvSpPr>
            <p:cNvPr id="578" name="Google Shape;578;p38"/>
            <p:cNvSpPr/>
            <p:nvPr/>
          </p:nvSpPr>
          <p:spPr>
            <a:xfrm>
              <a:off x="5652425" y="4676800"/>
              <a:ext cx="65775" cy="52400"/>
            </a:xfrm>
            <a:custGeom>
              <a:avLst/>
              <a:gdLst/>
              <a:ahLst/>
              <a:cxnLst/>
              <a:rect l="l" t="t" r="r" b="b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8"/>
            <p:cNvSpPr/>
            <p:nvPr/>
          </p:nvSpPr>
          <p:spPr>
            <a:xfrm>
              <a:off x="5287100" y="4676800"/>
              <a:ext cx="65775" cy="52400"/>
            </a:xfrm>
            <a:custGeom>
              <a:avLst/>
              <a:gdLst/>
              <a:ahLst/>
              <a:cxnLst/>
              <a:rect l="l" t="t" r="r" b="b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8"/>
            <p:cNvSpPr/>
            <p:nvPr/>
          </p:nvSpPr>
          <p:spPr>
            <a:xfrm>
              <a:off x="5268225" y="4341925"/>
              <a:ext cx="468850" cy="333075"/>
            </a:xfrm>
            <a:custGeom>
              <a:avLst/>
              <a:gdLst/>
              <a:ahLst/>
              <a:cxnLst/>
              <a:rect l="l" t="t" r="r" b="b"/>
              <a:pathLst>
                <a:path w="18754" h="13323" fill="none" extrusionOk="0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8"/>
            <p:cNvSpPr/>
            <p:nvPr/>
          </p:nvSpPr>
          <p:spPr>
            <a:xfrm>
              <a:off x="5351025" y="4375400"/>
              <a:ext cx="303250" cy="149825"/>
            </a:xfrm>
            <a:custGeom>
              <a:avLst/>
              <a:gdLst/>
              <a:ahLst/>
              <a:cxnLst/>
              <a:rect l="l" t="t" r="r" b="b"/>
              <a:pathLst>
                <a:path w="12130" h="5993" fill="none" extrusionOk="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8"/>
            <p:cNvSpPr/>
            <p:nvPr/>
          </p:nvSpPr>
          <p:spPr>
            <a:xfrm>
              <a:off x="5326675" y="4569025"/>
              <a:ext cx="81000" cy="65175"/>
            </a:xfrm>
            <a:custGeom>
              <a:avLst/>
              <a:gdLst/>
              <a:ahLst/>
              <a:cxnLst/>
              <a:rect l="l" t="t" r="r" b="b"/>
              <a:pathLst>
                <a:path w="3240" h="2607" fill="none" extrusionOk="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8"/>
            <p:cNvSpPr/>
            <p:nvPr/>
          </p:nvSpPr>
          <p:spPr>
            <a:xfrm>
              <a:off x="5447225" y="4615925"/>
              <a:ext cx="110850" cy="25"/>
            </a:xfrm>
            <a:custGeom>
              <a:avLst/>
              <a:gdLst/>
              <a:ahLst/>
              <a:cxnLst/>
              <a:rect l="l" t="t" r="r" b="b"/>
              <a:pathLst>
                <a:path w="4434" h="1" fill="none" extrusionOk="0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8"/>
            <p:cNvSpPr/>
            <p:nvPr/>
          </p:nvSpPr>
          <p:spPr>
            <a:xfrm>
              <a:off x="5439925" y="4589125"/>
              <a:ext cx="125450" cy="25"/>
            </a:xfrm>
            <a:custGeom>
              <a:avLst/>
              <a:gdLst/>
              <a:ahLst/>
              <a:cxnLst/>
              <a:rect l="l" t="t" r="r" b="b"/>
              <a:pathLst>
                <a:path w="5018" h="1" fill="none" extrusionOk="0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8"/>
            <p:cNvSpPr/>
            <p:nvPr/>
          </p:nvSpPr>
          <p:spPr>
            <a:xfrm>
              <a:off x="5597625" y="4569025"/>
              <a:ext cx="81000" cy="65175"/>
            </a:xfrm>
            <a:custGeom>
              <a:avLst/>
              <a:gdLst/>
              <a:ahLst/>
              <a:cxnLst/>
              <a:rect l="l" t="t" r="r" b="b"/>
              <a:pathLst>
                <a:path w="3240" h="2607" fill="none" extrusionOk="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6" name="Google Shape;586;p38"/>
          <p:cNvGrpSpPr/>
          <p:nvPr/>
        </p:nvGrpSpPr>
        <p:grpSpPr>
          <a:xfrm>
            <a:off x="4865531" y="3838699"/>
            <a:ext cx="354145" cy="354145"/>
            <a:chOff x="5964175" y="4329750"/>
            <a:chExt cx="421350" cy="421350"/>
          </a:xfrm>
        </p:grpSpPr>
        <p:sp>
          <p:nvSpPr>
            <p:cNvPr id="587" name="Google Shape;587;p38"/>
            <p:cNvSpPr/>
            <p:nvPr/>
          </p:nvSpPr>
          <p:spPr>
            <a:xfrm>
              <a:off x="5964175" y="4329750"/>
              <a:ext cx="421350" cy="421350"/>
            </a:xfrm>
            <a:custGeom>
              <a:avLst/>
              <a:gdLst/>
              <a:ahLst/>
              <a:cxnLst/>
              <a:rect l="l" t="t" r="r" b="b"/>
              <a:pathLst>
                <a:path w="16854" h="16854" fill="none" extrusionOk="0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8"/>
            <p:cNvSpPr/>
            <p:nvPr/>
          </p:nvSpPr>
          <p:spPr>
            <a:xfrm>
              <a:off x="6322800" y="4360800"/>
              <a:ext cx="31675" cy="30475"/>
            </a:xfrm>
            <a:custGeom>
              <a:avLst/>
              <a:gdLst/>
              <a:ahLst/>
              <a:cxnLst/>
              <a:rect l="l" t="t" r="r" b="b"/>
              <a:pathLst>
                <a:path w="1267" h="1219" fill="none" extrusionOk="0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9" name="Google Shape;589;p38"/>
          <p:cNvGrpSpPr/>
          <p:nvPr/>
        </p:nvGrpSpPr>
        <p:grpSpPr>
          <a:xfrm>
            <a:off x="901439" y="4403683"/>
            <a:ext cx="372594" cy="360301"/>
            <a:chOff x="1247825" y="5001950"/>
            <a:chExt cx="443300" cy="428675"/>
          </a:xfrm>
        </p:grpSpPr>
        <p:sp>
          <p:nvSpPr>
            <p:cNvPr id="590" name="Google Shape;590;p38"/>
            <p:cNvSpPr/>
            <p:nvPr/>
          </p:nvSpPr>
          <p:spPr>
            <a:xfrm>
              <a:off x="1247825" y="5168175"/>
              <a:ext cx="373875" cy="221650"/>
            </a:xfrm>
            <a:custGeom>
              <a:avLst/>
              <a:gdLst/>
              <a:ahLst/>
              <a:cxnLst/>
              <a:rect l="l" t="t" r="r" b="b"/>
              <a:pathLst>
                <a:path w="14955" h="8866" fill="none" extrusionOk="0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8"/>
            <p:cNvSpPr/>
            <p:nvPr/>
          </p:nvSpPr>
          <p:spPr>
            <a:xfrm>
              <a:off x="1275850" y="5209575"/>
              <a:ext cx="60900" cy="87075"/>
            </a:xfrm>
            <a:custGeom>
              <a:avLst/>
              <a:gdLst/>
              <a:ahLst/>
              <a:cxnLst/>
              <a:rect l="l" t="t" r="r" b="b"/>
              <a:pathLst>
                <a:path w="2436" h="3483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8"/>
            <p:cNvSpPr/>
            <p:nvPr/>
          </p:nvSpPr>
          <p:spPr>
            <a:xfrm>
              <a:off x="1247825" y="5391625"/>
              <a:ext cx="443300" cy="39000"/>
            </a:xfrm>
            <a:custGeom>
              <a:avLst/>
              <a:gdLst/>
              <a:ahLst/>
              <a:cxnLst/>
              <a:rect l="l" t="t" r="r" b="b"/>
              <a:pathLst>
                <a:path w="17732" h="1560" fill="none" extrusionOk="0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8"/>
            <p:cNvSpPr/>
            <p:nvPr/>
          </p:nvSpPr>
          <p:spPr>
            <a:xfrm>
              <a:off x="14548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8"/>
            <p:cNvSpPr/>
            <p:nvPr/>
          </p:nvSpPr>
          <p:spPr>
            <a:xfrm>
              <a:off x="1411025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8"/>
            <p:cNvSpPr/>
            <p:nvPr/>
          </p:nvSpPr>
          <p:spPr>
            <a:xfrm>
              <a:off x="1498700" y="5001950"/>
              <a:ext cx="16450" cy="114475"/>
            </a:xfrm>
            <a:custGeom>
              <a:avLst/>
              <a:gdLst/>
              <a:ahLst/>
              <a:cxnLst/>
              <a:rect l="l" t="t" r="r" b="b"/>
              <a:pathLst>
                <a:path w="658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6" name="Google Shape;596;p38"/>
          <p:cNvGrpSpPr/>
          <p:nvPr/>
        </p:nvGrpSpPr>
        <p:grpSpPr>
          <a:xfrm>
            <a:off x="1499685" y="4385760"/>
            <a:ext cx="306068" cy="389992"/>
            <a:chOff x="1959600" y="4980625"/>
            <a:chExt cx="364150" cy="464000"/>
          </a:xfrm>
        </p:grpSpPr>
        <p:sp>
          <p:nvSpPr>
            <p:cNvPr id="597" name="Google Shape;597;p38"/>
            <p:cNvSpPr/>
            <p:nvPr/>
          </p:nvSpPr>
          <p:spPr>
            <a:xfrm>
              <a:off x="1959600" y="4980625"/>
              <a:ext cx="364150" cy="239325"/>
            </a:xfrm>
            <a:custGeom>
              <a:avLst/>
              <a:gdLst/>
              <a:ahLst/>
              <a:cxnLst/>
              <a:rect l="l" t="t" r="r" b="b"/>
              <a:pathLst>
                <a:path w="14566" h="9573" fill="none" extrusionOk="0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8"/>
            <p:cNvSpPr/>
            <p:nvPr/>
          </p:nvSpPr>
          <p:spPr>
            <a:xfrm>
              <a:off x="2053375" y="5121275"/>
              <a:ext cx="176600" cy="25"/>
            </a:xfrm>
            <a:custGeom>
              <a:avLst/>
              <a:gdLst/>
              <a:ahLst/>
              <a:cxnLst/>
              <a:rect l="l" t="t" r="r" b="b"/>
              <a:pathLst>
                <a:path w="7064" h="1" fill="none" extrusionOk="0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8"/>
            <p:cNvSpPr/>
            <p:nvPr/>
          </p:nvSpPr>
          <p:spPr>
            <a:xfrm>
              <a:off x="2104525" y="5121275"/>
              <a:ext cx="74300" cy="323350"/>
            </a:xfrm>
            <a:custGeom>
              <a:avLst/>
              <a:gdLst/>
              <a:ahLst/>
              <a:cxnLst/>
              <a:rect l="l" t="t" r="r" b="b"/>
              <a:pathLst>
                <a:path w="2972" h="12934" fill="none" extrusionOk="0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8"/>
            <p:cNvSpPr/>
            <p:nvPr/>
          </p:nvSpPr>
          <p:spPr>
            <a:xfrm>
              <a:off x="2166625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8"/>
            <p:cNvSpPr/>
            <p:nvPr/>
          </p:nvSpPr>
          <p:spPr>
            <a:xfrm>
              <a:off x="2031450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8"/>
            <p:cNvSpPr/>
            <p:nvPr/>
          </p:nvSpPr>
          <p:spPr>
            <a:xfrm>
              <a:off x="19791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8"/>
            <p:cNvSpPr/>
            <p:nvPr/>
          </p:nvSpPr>
          <p:spPr>
            <a:xfrm>
              <a:off x="21788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" name="Google Shape;604;p38"/>
          <p:cNvGrpSpPr/>
          <p:nvPr/>
        </p:nvGrpSpPr>
        <p:grpSpPr>
          <a:xfrm>
            <a:off x="2042165" y="4400615"/>
            <a:ext cx="351077" cy="360806"/>
            <a:chOff x="2605025" y="4998300"/>
            <a:chExt cx="417700" cy="429275"/>
          </a:xfrm>
        </p:grpSpPr>
        <p:sp>
          <p:nvSpPr>
            <p:cNvPr id="605" name="Google Shape;605;p38"/>
            <p:cNvSpPr/>
            <p:nvPr/>
          </p:nvSpPr>
          <p:spPr>
            <a:xfrm>
              <a:off x="2819350" y="5216875"/>
              <a:ext cx="202150" cy="210700"/>
            </a:xfrm>
            <a:custGeom>
              <a:avLst/>
              <a:gdLst/>
              <a:ahLst/>
              <a:cxnLst/>
              <a:rect l="l" t="t" r="r" b="b"/>
              <a:pathLst>
                <a:path w="8086" h="8428" fill="none" extrusionOk="0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8"/>
            <p:cNvSpPr/>
            <p:nvPr/>
          </p:nvSpPr>
          <p:spPr>
            <a:xfrm>
              <a:off x="2606225" y="4998300"/>
              <a:ext cx="203400" cy="207650"/>
            </a:xfrm>
            <a:custGeom>
              <a:avLst/>
              <a:gdLst/>
              <a:ahLst/>
              <a:cxnLst/>
              <a:rect l="l" t="t" r="r" b="b"/>
              <a:pathLst>
                <a:path w="8136" h="8306" fill="none" extrusionOk="0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8"/>
            <p:cNvSpPr/>
            <p:nvPr/>
          </p:nvSpPr>
          <p:spPr>
            <a:xfrm>
              <a:off x="2605025" y="5003775"/>
              <a:ext cx="417700" cy="417700"/>
            </a:xfrm>
            <a:custGeom>
              <a:avLst/>
              <a:gdLst/>
              <a:ahLst/>
              <a:cxnLst/>
              <a:rect l="l" t="t" r="r" b="b"/>
              <a:pathLst>
                <a:path w="16708" h="16708" fill="none" extrusionOk="0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" name="Google Shape;608;p38"/>
          <p:cNvGrpSpPr/>
          <p:nvPr/>
        </p:nvGrpSpPr>
        <p:grpSpPr>
          <a:xfrm>
            <a:off x="2572857" y="4403683"/>
            <a:ext cx="419662" cy="349543"/>
            <a:chOff x="3236425" y="5001950"/>
            <a:chExt cx="499300" cy="415875"/>
          </a:xfrm>
        </p:grpSpPr>
        <p:sp>
          <p:nvSpPr>
            <p:cNvPr id="609" name="Google Shape;609;p38"/>
            <p:cNvSpPr/>
            <p:nvPr/>
          </p:nvSpPr>
          <p:spPr>
            <a:xfrm>
              <a:off x="3236425" y="5309425"/>
              <a:ext cx="499300" cy="108400"/>
            </a:xfrm>
            <a:custGeom>
              <a:avLst/>
              <a:gdLst/>
              <a:ahLst/>
              <a:cxnLst/>
              <a:rect l="l" t="t" r="r" b="b"/>
              <a:pathLst>
                <a:path w="19972" h="4336" fill="none" extrusionOk="0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8"/>
            <p:cNvSpPr/>
            <p:nvPr/>
          </p:nvSpPr>
          <p:spPr>
            <a:xfrm>
              <a:off x="3294875" y="5330725"/>
              <a:ext cx="382400" cy="25"/>
            </a:xfrm>
            <a:custGeom>
              <a:avLst/>
              <a:gdLst/>
              <a:ahLst/>
              <a:cxnLst/>
              <a:rect l="l" t="t" r="r" b="b"/>
              <a:pathLst>
                <a:path w="15296" h="1" fill="none" extrusionOk="0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8"/>
            <p:cNvSpPr/>
            <p:nvPr/>
          </p:nvSpPr>
          <p:spPr>
            <a:xfrm>
              <a:off x="3280250" y="5162675"/>
              <a:ext cx="411625" cy="140075"/>
            </a:xfrm>
            <a:custGeom>
              <a:avLst/>
              <a:gdLst/>
              <a:ahLst/>
              <a:cxnLst/>
              <a:rect l="l" t="t" r="r" b="b"/>
              <a:pathLst>
                <a:path w="16465" h="5603" fill="none" extrusionOk="0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8"/>
            <p:cNvSpPr/>
            <p:nvPr/>
          </p:nvSpPr>
          <p:spPr>
            <a:xfrm>
              <a:off x="34714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8"/>
            <p:cNvSpPr/>
            <p:nvPr/>
          </p:nvSpPr>
          <p:spPr>
            <a:xfrm>
              <a:off x="342760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8"/>
            <p:cNvSpPr/>
            <p:nvPr/>
          </p:nvSpPr>
          <p:spPr>
            <a:xfrm>
              <a:off x="3515275" y="5001950"/>
              <a:ext cx="16475" cy="114475"/>
            </a:xfrm>
            <a:custGeom>
              <a:avLst/>
              <a:gdLst/>
              <a:ahLst/>
              <a:cxnLst/>
              <a:rect l="l" t="t" r="r" b="b"/>
              <a:pathLst>
                <a:path w="659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8"/>
          <p:cNvGrpSpPr/>
          <p:nvPr/>
        </p:nvGrpSpPr>
        <p:grpSpPr>
          <a:xfrm>
            <a:off x="3187977" y="4385760"/>
            <a:ext cx="319369" cy="380263"/>
            <a:chOff x="3968275" y="4980625"/>
            <a:chExt cx="379975" cy="452425"/>
          </a:xfrm>
        </p:grpSpPr>
        <p:sp>
          <p:nvSpPr>
            <p:cNvPr id="616" name="Google Shape;616;p38"/>
            <p:cNvSpPr/>
            <p:nvPr/>
          </p:nvSpPr>
          <p:spPr>
            <a:xfrm>
              <a:off x="4168000" y="4980625"/>
              <a:ext cx="85875" cy="102325"/>
            </a:xfrm>
            <a:custGeom>
              <a:avLst/>
              <a:gdLst/>
              <a:ahLst/>
              <a:cxnLst/>
              <a:rect l="l" t="t" r="r" b="b"/>
              <a:pathLst>
                <a:path w="3435" h="4093" fill="none" extrusionOk="0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8"/>
            <p:cNvSpPr/>
            <p:nvPr/>
          </p:nvSpPr>
          <p:spPr>
            <a:xfrm>
              <a:off x="3968275" y="5043350"/>
              <a:ext cx="379975" cy="389700"/>
            </a:xfrm>
            <a:custGeom>
              <a:avLst/>
              <a:gdLst/>
              <a:ahLst/>
              <a:cxnLst/>
              <a:rect l="l" t="t" r="r" b="b"/>
              <a:pathLst>
                <a:path w="15199" h="15588" fill="none" extrusionOk="0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8"/>
            <p:cNvSpPr/>
            <p:nvPr/>
          </p:nvSpPr>
          <p:spPr>
            <a:xfrm>
              <a:off x="4031000" y="5150500"/>
              <a:ext cx="54200" cy="61525"/>
            </a:xfrm>
            <a:custGeom>
              <a:avLst/>
              <a:gdLst/>
              <a:ahLst/>
              <a:cxnLst/>
              <a:rect l="l" t="t" r="r" b="b"/>
              <a:pathLst>
                <a:path w="2168" h="2461" fill="none" extrusionOk="0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" name="Google Shape;619;p38"/>
          <p:cNvGrpSpPr/>
          <p:nvPr/>
        </p:nvGrpSpPr>
        <p:grpSpPr>
          <a:xfrm>
            <a:off x="4843510" y="4470713"/>
            <a:ext cx="404323" cy="220085"/>
            <a:chOff x="5937975" y="5081700"/>
            <a:chExt cx="481050" cy="261850"/>
          </a:xfrm>
        </p:grpSpPr>
        <p:sp>
          <p:nvSpPr>
            <p:cNvPr id="620" name="Google Shape;620;p38"/>
            <p:cNvSpPr/>
            <p:nvPr/>
          </p:nvSpPr>
          <p:spPr>
            <a:xfrm>
              <a:off x="6104200" y="5081700"/>
              <a:ext cx="314825" cy="215575"/>
            </a:xfrm>
            <a:custGeom>
              <a:avLst/>
              <a:gdLst/>
              <a:ahLst/>
              <a:cxnLst/>
              <a:rect l="l" t="t" r="r" b="b"/>
              <a:pathLst>
                <a:path w="12593" h="8623" fill="none" extrusionOk="0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8"/>
            <p:cNvSpPr/>
            <p:nvPr/>
          </p:nvSpPr>
          <p:spPr>
            <a:xfrm>
              <a:off x="5937975" y="5210175"/>
              <a:ext cx="333700" cy="133375"/>
            </a:xfrm>
            <a:custGeom>
              <a:avLst/>
              <a:gdLst/>
              <a:ahLst/>
              <a:cxnLst/>
              <a:rect l="l" t="t" r="r" b="b"/>
              <a:pathLst>
                <a:path w="13348" h="5335" fill="none" extrusionOk="0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8"/>
            <p:cNvSpPr/>
            <p:nvPr/>
          </p:nvSpPr>
          <p:spPr>
            <a:xfrm>
              <a:off x="6352025" y="5109100"/>
              <a:ext cx="19500" cy="18900"/>
            </a:xfrm>
            <a:custGeom>
              <a:avLst/>
              <a:gdLst/>
              <a:ahLst/>
              <a:cxnLst/>
              <a:rect l="l" t="t" r="r" b="b"/>
              <a:pathLst>
                <a:path w="780" h="756" extrusionOk="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3" name="Google Shape;623;p38"/>
          <p:cNvGrpSpPr/>
          <p:nvPr/>
        </p:nvGrpSpPr>
        <p:grpSpPr>
          <a:xfrm>
            <a:off x="5461718" y="4428247"/>
            <a:ext cx="290183" cy="333679"/>
            <a:chOff x="6673500" y="5031175"/>
            <a:chExt cx="345250" cy="397000"/>
          </a:xfrm>
        </p:grpSpPr>
        <p:sp>
          <p:nvSpPr>
            <p:cNvPr id="624" name="Google Shape;624;p38"/>
            <p:cNvSpPr/>
            <p:nvPr/>
          </p:nvSpPr>
          <p:spPr>
            <a:xfrm>
              <a:off x="6731950" y="5031175"/>
              <a:ext cx="105375" cy="147375"/>
            </a:xfrm>
            <a:custGeom>
              <a:avLst/>
              <a:gdLst/>
              <a:ahLst/>
              <a:cxnLst/>
              <a:rect l="l" t="t" r="r" b="b"/>
              <a:pathLst>
                <a:path w="4215" h="5895" fill="none" extrusionOk="0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8"/>
            <p:cNvSpPr/>
            <p:nvPr/>
          </p:nvSpPr>
          <p:spPr>
            <a:xfrm>
              <a:off x="6673500" y="5146850"/>
              <a:ext cx="84050" cy="116925"/>
            </a:xfrm>
            <a:custGeom>
              <a:avLst/>
              <a:gdLst/>
              <a:ahLst/>
              <a:cxnLst/>
              <a:rect l="l" t="t" r="r" b="b"/>
              <a:pathLst>
                <a:path w="3362" h="4677" fill="none" extrusionOk="0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8"/>
            <p:cNvSpPr/>
            <p:nvPr/>
          </p:nvSpPr>
          <p:spPr>
            <a:xfrm>
              <a:off x="6859225" y="5033600"/>
              <a:ext cx="105350" cy="144950"/>
            </a:xfrm>
            <a:custGeom>
              <a:avLst/>
              <a:gdLst/>
              <a:ahLst/>
              <a:cxnLst/>
              <a:rect l="l" t="t" r="r" b="b"/>
              <a:pathLst>
                <a:path w="4214" h="5798" fill="none" extrusionOk="0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8"/>
            <p:cNvSpPr/>
            <p:nvPr/>
          </p:nvSpPr>
          <p:spPr>
            <a:xfrm>
              <a:off x="6931675" y="5150500"/>
              <a:ext cx="87075" cy="115725"/>
            </a:xfrm>
            <a:custGeom>
              <a:avLst/>
              <a:gdLst/>
              <a:ahLst/>
              <a:cxnLst/>
              <a:rect l="l" t="t" r="r" b="b"/>
              <a:pathLst>
                <a:path w="3483" h="4629" fill="none" extrusionOk="0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8"/>
            <p:cNvSpPr/>
            <p:nvPr/>
          </p:nvSpPr>
          <p:spPr>
            <a:xfrm>
              <a:off x="6715525" y="5180350"/>
              <a:ext cx="263050" cy="247825"/>
            </a:xfrm>
            <a:custGeom>
              <a:avLst/>
              <a:gdLst/>
              <a:ahLst/>
              <a:cxnLst/>
              <a:rect l="l" t="t" r="r" b="b"/>
              <a:pathLst>
                <a:path w="10522" h="9913" fill="none" extrusionOk="0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38"/>
          <p:cNvGrpSpPr/>
          <p:nvPr/>
        </p:nvGrpSpPr>
        <p:grpSpPr>
          <a:xfrm>
            <a:off x="3153705" y="452892"/>
            <a:ext cx="387933" cy="345971"/>
            <a:chOff x="3927500" y="301425"/>
            <a:chExt cx="461550" cy="411625"/>
          </a:xfrm>
        </p:grpSpPr>
        <p:sp>
          <p:nvSpPr>
            <p:cNvPr id="630" name="Google Shape;630;p38"/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l" t="t" r="r" b="b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8"/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l" t="t" r="r" b="b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8"/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l" t="t" r="r" b="b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8"/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l" t="t" r="r" b="b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8"/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l" t="t" r="r" b="b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8"/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l" t="t" r="r" b="b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8"/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l" t="t" r="r" b="b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8"/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l" t="t" r="r" b="b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8"/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l" t="t" r="r" b="b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8"/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l" t="t" r="r" b="b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8"/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8"/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l" t="t" r="r" b="b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8"/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l" t="t" r="r" b="b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8"/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l" t="t" r="r" b="b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8"/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l" t="t" r="r" b="b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8"/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l" t="t" r="r" b="b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8"/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l" t="t" r="r" b="b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8"/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l" t="t" r="r" b="b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8"/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l" t="t" r="r" b="b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8"/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l" t="t" r="r" b="b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8"/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l" t="t" r="r" b="b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8"/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l" t="t" r="r" b="b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8"/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8"/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l" t="t" r="r" b="b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8"/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l" t="t" r="r" b="b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8"/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l" t="t" r="r" b="b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8"/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l" t="t" r="r" b="b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" name="Google Shape;657;p38"/>
          <p:cNvGrpSpPr/>
          <p:nvPr/>
        </p:nvGrpSpPr>
        <p:grpSpPr>
          <a:xfrm>
            <a:off x="5441252" y="459553"/>
            <a:ext cx="332670" cy="332670"/>
            <a:chOff x="6649150" y="309350"/>
            <a:chExt cx="395800" cy="395800"/>
          </a:xfrm>
        </p:grpSpPr>
        <p:sp>
          <p:nvSpPr>
            <p:cNvPr id="658" name="Google Shape;658;p38"/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l" t="t" r="r" b="b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8"/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l" t="t" r="r" b="b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8"/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l" t="t" r="r" b="b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8"/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8"/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8"/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8"/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8"/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8"/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8"/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8"/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8"/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8"/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8"/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8"/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8"/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8"/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8"/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8"/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8"/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8"/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8"/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8"/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1" name="Google Shape;681;p38"/>
          <p:cNvGrpSpPr/>
          <p:nvPr/>
        </p:nvGrpSpPr>
        <p:grpSpPr>
          <a:xfrm>
            <a:off x="4873705" y="467223"/>
            <a:ext cx="337797" cy="319873"/>
            <a:chOff x="5973900" y="318475"/>
            <a:chExt cx="401900" cy="380575"/>
          </a:xfrm>
        </p:grpSpPr>
        <p:sp>
          <p:nvSpPr>
            <p:cNvPr id="682" name="Google Shape;682;p38"/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l" t="t" r="r" b="b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8"/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8"/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8"/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l" t="t" r="r" b="b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8"/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8"/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8"/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l" t="t" r="r" b="b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8"/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l" t="t" r="r" b="b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8"/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8"/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8"/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8"/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8"/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8"/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" name="Google Shape;696;p38"/>
          <p:cNvGrpSpPr/>
          <p:nvPr/>
        </p:nvGrpSpPr>
        <p:grpSpPr>
          <a:xfrm>
            <a:off x="918858" y="980516"/>
            <a:ext cx="342882" cy="418128"/>
            <a:chOff x="1268550" y="929175"/>
            <a:chExt cx="407950" cy="497475"/>
          </a:xfrm>
        </p:grpSpPr>
        <p:sp>
          <p:nvSpPr>
            <p:cNvPr id="697" name="Google Shape;697;p38"/>
            <p:cNvSpPr/>
            <p:nvPr/>
          </p:nvSpPr>
          <p:spPr>
            <a:xfrm>
              <a:off x="12685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8"/>
            <p:cNvSpPr/>
            <p:nvPr/>
          </p:nvSpPr>
          <p:spPr>
            <a:xfrm>
              <a:off x="12989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8"/>
            <p:cNvSpPr/>
            <p:nvPr/>
          </p:nvSpPr>
          <p:spPr>
            <a:xfrm>
              <a:off x="15924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0" name="Google Shape;700;p38"/>
          <p:cNvGrpSpPr/>
          <p:nvPr/>
        </p:nvGrpSpPr>
        <p:grpSpPr>
          <a:xfrm>
            <a:off x="5404922" y="996380"/>
            <a:ext cx="405331" cy="388962"/>
            <a:chOff x="6605925" y="948050"/>
            <a:chExt cx="482250" cy="462775"/>
          </a:xfrm>
        </p:grpSpPr>
        <p:sp>
          <p:nvSpPr>
            <p:cNvPr id="701" name="Google Shape;701;p38"/>
            <p:cNvSpPr/>
            <p:nvPr/>
          </p:nvSpPr>
          <p:spPr>
            <a:xfrm>
              <a:off x="6847025" y="1209875"/>
              <a:ext cx="60325" cy="200950"/>
            </a:xfrm>
            <a:custGeom>
              <a:avLst/>
              <a:gdLst/>
              <a:ahLst/>
              <a:cxnLst/>
              <a:rect l="l" t="t" r="r" b="b"/>
              <a:pathLst>
                <a:path w="2413" h="8038" fill="none" extrusionOk="0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8"/>
            <p:cNvSpPr/>
            <p:nvPr/>
          </p:nvSpPr>
          <p:spPr>
            <a:xfrm>
              <a:off x="6605925" y="971800"/>
              <a:ext cx="482250" cy="228350"/>
            </a:xfrm>
            <a:custGeom>
              <a:avLst/>
              <a:gdLst/>
              <a:ahLst/>
              <a:cxnLst/>
              <a:rect l="l" t="t" r="r" b="b"/>
              <a:pathLst>
                <a:path w="19290" h="9134" fill="none" extrusionOk="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8"/>
            <p:cNvSpPr/>
            <p:nvPr/>
          </p:nvSpPr>
          <p:spPr>
            <a:xfrm>
              <a:off x="6847025" y="948050"/>
              <a:ext cx="25" cy="23775"/>
            </a:xfrm>
            <a:custGeom>
              <a:avLst/>
              <a:gdLst/>
              <a:ahLst/>
              <a:cxnLst/>
              <a:rect l="l" t="t" r="r" b="b"/>
              <a:pathLst>
                <a:path w="1" h="951" fill="none" extrusionOk="0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8"/>
            <p:cNvSpPr/>
            <p:nvPr/>
          </p:nvSpPr>
          <p:spPr>
            <a:xfrm>
              <a:off x="6847025" y="1001025"/>
              <a:ext cx="25" cy="183900"/>
            </a:xfrm>
            <a:custGeom>
              <a:avLst/>
              <a:gdLst/>
              <a:ahLst/>
              <a:cxnLst/>
              <a:rect l="l" t="t" r="r" b="b"/>
              <a:pathLst>
                <a:path w="1" h="7356" fill="none" extrusionOk="0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8"/>
            <p:cNvSpPr/>
            <p:nvPr/>
          </p:nvSpPr>
          <p:spPr>
            <a:xfrm>
              <a:off x="6872000" y="994325"/>
              <a:ext cx="85275" cy="190600"/>
            </a:xfrm>
            <a:custGeom>
              <a:avLst/>
              <a:gdLst/>
              <a:ahLst/>
              <a:cxnLst/>
              <a:rect l="l" t="t" r="r" b="b"/>
              <a:pathLst>
                <a:path w="3411" h="7624" fill="none" extrusionOk="0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8"/>
            <p:cNvSpPr/>
            <p:nvPr/>
          </p:nvSpPr>
          <p:spPr>
            <a:xfrm>
              <a:off x="6736825" y="994325"/>
              <a:ext cx="85275" cy="190600"/>
            </a:xfrm>
            <a:custGeom>
              <a:avLst/>
              <a:gdLst/>
              <a:ahLst/>
              <a:cxnLst/>
              <a:rect l="l" t="t" r="r" b="b"/>
              <a:pathLst>
                <a:path w="3411" h="7624" fill="none" extrusionOk="0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" name="Google Shape;707;p38"/>
          <p:cNvGrpSpPr/>
          <p:nvPr/>
        </p:nvGrpSpPr>
        <p:grpSpPr>
          <a:xfrm>
            <a:off x="5499604" y="2148349"/>
            <a:ext cx="215966" cy="342399"/>
            <a:chOff x="6718575" y="2318625"/>
            <a:chExt cx="256950" cy="407375"/>
          </a:xfrm>
        </p:grpSpPr>
        <p:sp>
          <p:nvSpPr>
            <p:cNvPr id="708" name="Google Shape;708;p3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" name="Google Shape;716;p38"/>
          <p:cNvGrpSpPr/>
          <p:nvPr/>
        </p:nvGrpSpPr>
        <p:grpSpPr>
          <a:xfrm>
            <a:off x="2600993" y="2775257"/>
            <a:ext cx="363369" cy="221115"/>
            <a:chOff x="3269900" y="3064500"/>
            <a:chExt cx="432325" cy="263075"/>
          </a:xfrm>
        </p:grpSpPr>
        <p:sp>
          <p:nvSpPr>
            <p:cNvPr id="717" name="Google Shape;717;p38"/>
            <p:cNvSpPr/>
            <p:nvPr/>
          </p:nvSpPr>
          <p:spPr>
            <a:xfrm>
              <a:off x="3269900" y="3064500"/>
              <a:ext cx="432325" cy="263075"/>
            </a:xfrm>
            <a:custGeom>
              <a:avLst/>
              <a:gdLst/>
              <a:ahLst/>
              <a:cxnLst/>
              <a:rect l="l" t="t" r="r" b="b"/>
              <a:pathLst>
                <a:path w="17293" h="10523" fill="none" extrusionOk="0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8"/>
            <p:cNvSpPr/>
            <p:nvPr/>
          </p:nvSpPr>
          <p:spPr>
            <a:xfrm>
              <a:off x="3445875" y="3155825"/>
              <a:ext cx="80400" cy="80400"/>
            </a:xfrm>
            <a:custGeom>
              <a:avLst/>
              <a:gdLst/>
              <a:ahLst/>
              <a:cxnLst/>
              <a:rect l="l" t="t" r="r" b="b"/>
              <a:pathLst>
                <a:path w="3216" h="3216" fill="none" extrusionOk="0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8"/>
            <p:cNvSpPr/>
            <p:nvPr/>
          </p:nvSpPr>
          <p:spPr>
            <a:xfrm>
              <a:off x="3381925" y="3091900"/>
              <a:ext cx="208275" cy="208275"/>
            </a:xfrm>
            <a:custGeom>
              <a:avLst/>
              <a:gdLst/>
              <a:ahLst/>
              <a:cxnLst/>
              <a:rect l="l" t="t" r="r" b="b"/>
              <a:pathLst>
                <a:path w="8331" h="8331" fill="none" extrusionOk="0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" name="Google Shape;720;p38"/>
          <p:cNvGrpSpPr/>
          <p:nvPr/>
        </p:nvGrpSpPr>
        <p:grpSpPr>
          <a:xfrm>
            <a:off x="5475019" y="2707701"/>
            <a:ext cx="265115" cy="372594"/>
            <a:chOff x="6689325" y="2984125"/>
            <a:chExt cx="315425" cy="443300"/>
          </a:xfrm>
        </p:grpSpPr>
        <p:sp>
          <p:nvSpPr>
            <p:cNvPr id="721" name="Google Shape;721;p38"/>
            <p:cNvSpPr/>
            <p:nvPr/>
          </p:nvSpPr>
          <p:spPr>
            <a:xfrm>
              <a:off x="6689325" y="2984125"/>
              <a:ext cx="315425" cy="77975"/>
            </a:xfrm>
            <a:custGeom>
              <a:avLst/>
              <a:gdLst/>
              <a:ahLst/>
              <a:cxnLst/>
              <a:rect l="l" t="t" r="r" b="b"/>
              <a:pathLst>
                <a:path w="12617" h="3119" fill="none" extrusionOk="0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8"/>
            <p:cNvSpPr/>
            <p:nvPr/>
          </p:nvSpPr>
          <p:spPr>
            <a:xfrm>
              <a:off x="6702125" y="3069375"/>
              <a:ext cx="289850" cy="358050"/>
            </a:xfrm>
            <a:custGeom>
              <a:avLst/>
              <a:gdLst/>
              <a:ahLst/>
              <a:cxnLst/>
              <a:rect l="l" t="t" r="r" b="b"/>
              <a:pathLst>
                <a:path w="11594" h="14322" fill="none" extrusionOk="0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8"/>
            <p:cNvSpPr/>
            <p:nvPr/>
          </p:nvSpPr>
          <p:spPr>
            <a:xfrm>
              <a:off x="676117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8"/>
            <p:cNvSpPr/>
            <p:nvPr/>
          </p:nvSpPr>
          <p:spPr>
            <a:xfrm>
              <a:off x="684702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8"/>
            <p:cNvSpPr/>
            <p:nvPr/>
          </p:nvSpPr>
          <p:spPr>
            <a:xfrm>
              <a:off x="693287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" name="Google Shape;726;p38"/>
          <p:cNvGrpSpPr/>
          <p:nvPr/>
        </p:nvGrpSpPr>
        <p:grpSpPr>
          <a:xfrm>
            <a:off x="1523745" y="3802369"/>
            <a:ext cx="256416" cy="414535"/>
            <a:chOff x="1988225" y="4286525"/>
            <a:chExt cx="305075" cy="493200"/>
          </a:xfrm>
        </p:grpSpPr>
        <p:sp>
          <p:nvSpPr>
            <p:cNvPr id="727" name="Google Shape;727;p38"/>
            <p:cNvSpPr/>
            <p:nvPr/>
          </p:nvSpPr>
          <p:spPr>
            <a:xfrm>
              <a:off x="2178800" y="4519725"/>
              <a:ext cx="114500" cy="114475"/>
            </a:xfrm>
            <a:custGeom>
              <a:avLst/>
              <a:gdLst/>
              <a:ahLst/>
              <a:cxnLst/>
              <a:rect l="l" t="t" r="r" b="b"/>
              <a:pathLst>
                <a:path w="4580" h="4579" fill="none" extrusionOk="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8"/>
            <p:cNvSpPr/>
            <p:nvPr/>
          </p:nvSpPr>
          <p:spPr>
            <a:xfrm>
              <a:off x="1988225" y="45392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8"/>
            <p:cNvSpPr/>
            <p:nvPr/>
          </p:nvSpPr>
          <p:spPr>
            <a:xfrm>
              <a:off x="2042425" y="4286525"/>
              <a:ext cx="239300" cy="236250"/>
            </a:xfrm>
            <a:custGeom>
              <a:avLst/>
              <a:gdLst/>
              <a:ahLst/>
              <a:cxnLst/>
              <a:rect l="l" t="t" r="r" b="b"/>
              <a:pathLst>
                <a:path w="9572" h="9450" fill="none" extrusionOk="0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8"/>
            <p:cNvSpPr/>
            <p:nvPr/>
          </p:nvSpPr>
          <p:spPr>
            <a:xfrm>
              <a:off x="2161750" y="4522750"/>
              <a:ext cx="25" cy="256975"/>
            </a:xfrm>
            <a:custGeom>
              <a:avLst/>
              <a:gdLst/>
              <a:ahLst/>
              <a:cxnLst/>
              <a:rect l="l" t="t" r="r" b="b"/>
              <a:pathLst>
                <a:path w="1" h="10279" fill="none" extrusionOk="0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8"/>
            <p:cNvSpPr/>
            <p:nvPr/>
          </p:nvSpPr>
          <p:spPr>
            <a:xfrm>
              <a:off x="2133750" y="4377850"/>
              <a:ext cx="56050" cy="56025"/>
            </a:xfrm>
            <a:custGeom>
              <a:avLst/>
              <a:gdLst/>
              <a:ahLst/>
              <a:cxnLst/>
              <a:rect l="l" t="t" r="r" b="b"/>
              <a:pathLst>
                <a:path w="2242" h="2241" fill="none" extrusionOk="0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8"/>
            <p:cNvSpPr/>
            <p:nvPr/>
          </p:nvSpPr>
          <p:spPr>
            <a:xfrm>
              <a:off x="2038150" y="45891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8"/>
            <p:cNvSpPr/>
            <p:nvPr/>
          </p:nvSpPr>
          <p:spPr>
            <a:xfrm>
              <a:off x="2194025" y="4564150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" name="Google Shape;734;p38"/>
          <p:cNvGrpSpPr/>
          <p:nvPr/>
        </p:nvGrpSpPr>
        <p:grpSpPr>
          <a:xfrm>
            <a:off x="2067737" y="3831534"/>
            <a:ext cx="309640" cy="392030"/>
            <a:chOff x="2635450" y="4321225"/>
            <a:chExt cx="368400" cy="466425"/>
          </a:xfrm>
        </p:grpSpPr>
        <p:sp>
          <p:nvSpPr>
            <p:cNvPr id="735" name="Google Shape;735;p38"/>
            <p:cNvSpPr/>
            <p:nvPr/>
          </p:nvSpPr>
          <p:spPr>
            <a:xfrm>
              <a:off x="2635450" y="4653050"/>
              <a:ext cx="368400" cy="134600"/>
            </a:xfrm>
            <a:custGeom>
              <a:avLst/>
              <a:gdLst/>
              <a:ahLst/>
              <a:cxnLst/>
              <a:rect l="l" t="t" r="r" b="b"/>
              <a:pathLst>
                <a:path w="14736" h="5384" fill="none" extrusionOk="0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8"/>
            <p:cNvSpPr/>
            <p:nvPr/>
          </p:nvSpPr>
          <p:spPr>
            <a:xfrm>
              <a:off x="2819350" y="4321225"/>
              <a:ext cx="25" cy="347075"/>
            </a:xfrm>
            <a:custGeom>
              <a:avLst/>
              <a:gdLst/>
              <a:ahLst/>
              <a:cxnLst/>
              <a:rect l="l" t="t" r="r" b="b"/>
              <a:pathLst>
                <a:path w="1" h="13883" fill="none" extrusionOk="0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8"/>
            <p:cNvSpPr/>
            <p:nvPr/>
          </p:nvSpPr>
          <p:spPr>
            <a:xfrm>
              <a:off x="2835175" y="4328525"/>
              <a:ext cx="114475" cy="114500"/>
            </a:xfrm>
            <a:custGeom>
              <a:avLst/>
              <a:gdLst/>
              <a:ahLst/>
              <a:cxnLst/>
              <a:rect l="l" t="t" r="r" b="b"/>
              <a:pathLst>
                <a:path w="4579" h="4580" fill="none" extrusionOk="0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8"/>
            <p:cNvSpPr/>
            <p:nvPr/>
          </p:nvSpPr>
          <p:spPr>
            <a:xfrm>
              <a:off x="2850400" y="4372975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8"/>
            <p:cNvSpPr/>
            <p:nvPr/>
          </p:nvSpPr>
          <p:spPr>
            <a:xfrm>
              <a:off x="2646425" y="44296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8"/>
            <p:cNvSpPr/>
            <p:nvPr/>
          </p:nvSpPr>
          <p:spPr>
            <a:xfrm>
              <a:off x="2696350" y="44795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1" name="Google Shape;741;p38"/>
          <p:cNvGrpSpPr/>
          <p:nvPr/>
        </p:nvGrpSpPr>
        <p:grpSpPr>
          <a:xfrm>
            <a:off x="5436146" y="3821805"/>
            <a:ext cx="342882" cy="383835"/>
            <a:chOff x="6643075" y="4309650"/>
            <a:chExt cx="407950" cy="456675"/>
          </a:xfrm>
        </p:grpSpPr>
        <p:sp>
          <p:nvSpPr>
            <p:cNvPr id="742" name="Google Shape;742;p38"/>
            <p:cNvSpPr/>
            <p:nvPr/>
          </p:nvSpPr>
          <p:spPr>
            <a:xfrm>
              <a:off x="6643075" y="4698125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8"/>
            <p:cNvSpPr/>
            <p:nvPr/>
          </p:nvSpPr>
          <p:spPr>
            <a:xfrm>
              <a:off x="6643075" y="4727350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8"/>
            <p:cNvSpPr/>
            <p:nvPr/>
          </p:nvSpPr>
          <p:spPr>
            <a:xfrm>
              <a:off x="6643075" y="4751700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8"/>
            <p:cNvSpPr/>
            <p:nvPr/>
          </p:nvSpPr>
          <p:spPr>
            <a:xfrm>
              <a:off x="6672900" y="4309650"/>
              <a:ext cx="348900" cy="376300"/>
            </a:xfrm>
            <a:custGeom>
              <a:avLst/>
              <a:gdLst/>
              <a:ahLst/>
              <a:cxnLst/>
              <a:rect l="l" t="t" r="r" b="b"/>
              <a:pathLst>
                <a:path w="13956" h="15052" fill="none" extrusionOk="0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8"/>
            <p:cNvSpPr/>
            <p:nvPr/>
          </p:nvSpPr>
          <p:spPr>
            <a:xfrm>
              <a:off x="6805625" y="4452725"/>
              <a:ext cx="15850" cy="28050"/>
            </a:xfrm>
            <a:custGeom>
              <a:avLst/>
              <a:gdLst/>
              <a:ahLst/>
              <a:cxnLst/>
              <a:rect l="l" t="t" r="r" b="b"/>
              <a:pathLst>
                <a:path w="634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8"/>
            <p:cNvSpPr/>
            <p:nvPr/>
          </p:nvSpPr>
          <p:spPr>
            <a:xfrm>
              <a:off x="6872600" y="4452725"/>
              <a:ext cx="15875" cy="28050"/>
            </a:xfrm>
            <a:custGeom>
              <a:avLst/>
              <a:gdLst/>
              <a:ahLst/>
              <a:cxnLst/>
              <a:rect l="l" t="t" r="r" b="b"/>
              <a:pathLst>
                <a:path w="635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8"/>
            <p:cNvSpPr/>
            <p:nvPr/>
          </p:nvSpPr>
          <p:spPr>
            <a:xfrm>
              <a:off x="6709425" y="4414975"/>
              <a:ext cx="275250" cy="54825"/>
            </a:xfrm>
            <a:custGeom>
              <a:avLst/>
              <a:gdLst/>
              <a:ahLst/>
              <a:cxnLst/>
              <a:rect l="l" t="t" r="r" b="b"/>
              <a:pathLst>
                <a:path w="11010" h="2193" fill="none" extrusionOk="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8"/>
            <p:cNvSpPr/>
            <p:nvPr/>
          </p:nvSpPr>
          <p:spPr>
            <a:xfrm>
              <a:off x="6733175" y="4382725"/>
              <a:ext cx="227750" cy="37150"/>
            </a:xfrm>
            <a:custGeom>
              <a:avLst/>
              <a:gdLst/>
              <a:ahLst/>
              <a:cxnLst/>
              <a:rect l="l" t="t" r="r" b="b"/>
              <a:pathLst>
                <a:path w="9110" h="1486" fill="none" extrusionOk="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8"/>
            <p:cNvSpPr/>
            <p:nvPr/>
          </p:nvSpPr>
          <p:spPr>
            <a:xfrm>
              <a:off x="6847025" y="4414975"/>
              <a:ext cx="25" cy="145550"/>
            </a:xfrm>
            <a:custGeom>
              <a:avLst/>
              <a:gdLst/>
              <a:ahLst/>
              <a:cxnLst/>
              <a:rect l="l" t="t" r="r" b="b"/>
              <a:pathLst>
                <a:path w="1" h="5822" fill="none" extrusionOk="0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1" name="Google Shape;751;p38"/>
          <p:cNvGrpSpPr/>
          <p:nvPr/>
        </p:nvGrpSpPr>
        <p:grpSpPr>
          <a:xfrm>
            <a:off x="4251419" y="4363760"/>
            <a:ext cx="452420" cy="433992"/>
            <a:chOff x="5233525" y="4954450"/>
            <a:chExt cx="538275" cy="516350"/>
          </a:xfrm>
        </p:grpSpPr>
        <p:sp>
          <p:nvSpPr>
            <p:cNvPr id="752" name="Google Shape;752;p38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8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8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8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8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8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8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8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8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8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8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3" name="Google Shape;763;p38"/>
          <p:cNvGrpSpPr/>
          <p:nvPr/>
        </p:nvGrpSpPr>
        <p:grpSpPr>
          <a:xfrm>
            <a:off x="3682338" y="4371429"/>
            <a:ext cx="460615" cy="418653"/>
            <a:chOff x="4556450" y="4963575"/>
            <a:chExt cx="548025" cy="498100"/>
          </a:xfrm>
        </p:grpSpPr>
        <p:sp>
          <p:nvSpPr>
            <p:cNvPr id="764" name="Google Shape;764;p38"/>
            <p:cNvSpPr/>
            <p:nvPr/>
          </p:nvSpPr>
          <p:spPr>
            <a:xfrm>
              <a:off x="4611850" y="5222350"/>
              <a:ext cx="436600" cy="239325"/>
            </a:xfrm>
            <a:custGeom>
              <a:avLst/>
              <a:gdLst/>
              <a:ahLst/>
              <a:cxnLst/>
              <a:rect l="l" t="t" r="r" b="b"/>
              <a:pathLst>
                <a:path w="17464" h="9573" fill="none" extrusionOk="0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8"/>
            <p:cNvSpPr/>
            <p:nvPr/>
          </p:nvSpPr>
          <p:spPr>
            <a:xfrm>
              <a:off x="4612475" y="4963575"/>
              <a:ext cx="435975" cy="125450"/>
            </a:xfrm>
            <a:custGeom>
              <a:avLst/>
              <a:gdLst/>
              <a:ahLst/>
              <a:cxnLst/>
              <a:rect l="l" t="t" r="r" b="b"/>
              <a:pathLst>
                <a:path w="17439" h="5018" fill="none" extrusionOk="0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8"/>
            <p:cNvSpPr/>
            <p:nvPr/>
          </p:nvSpPr>
          <p:spPr>
            <a:xfrm>
              <a:off x="4556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8"/>
            <p:cNvSpPr/>
            <p:nvPr/>
          </p:nvSpPr>
          <p:spPr>
            <a:xfrm>
              <a:off x="4830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8"/>
            <p:cNvSpPr/>
            <p:nvPr/>
          </p:nvSpPr>
          <p:spPr>
            <a:xfrm>
              <a:off x="4830450" y="5213225"/>
              <a:ext cx="25" cy="248450"/>
            </a:xfrm>
            <a:custGeom>
              <a:avLst/>
              <a:gdLst/>
              <a:ahLst/>
              <a:cxnLst/>
              <a:rect l="l" t="t" r="r" b="b"/>
              <a:pathLst>
                <a:path w="1" h="9938" fill="none" extrusionOk="0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" name="Google Shape;769;p38"/>
          <p:cNvGrpSpPr/>
          <p:nvPr/>
        </p:nvGrpSpPr>
        <p:grpSpPr>
          <a:xfrm>
            <a:off x="299620" y="4462014"/>
            <a:ext cx="445255" cy="246182"/>
            <a:chOff x="531800" y="5071350"/>
            <a:chExt cx="529750" cy="292900"/>
          </a:xfrm>
        </p:grpSpPr>
        <p:sp>
          <p:nvSpPr>
            <p:cNvPr id="770" name="Google Shape;770;p38"/>
            <p:cNvSpPr/>
            <p:nvPr/>
          </p:nvSpPr>
          <p:spPr>
            <a:xfrm>
              <a:off x="632875" y="5077450"/>
              <a:ext cx="272200" cy="185725"/>
            </a:xfrm>
            <a:custGeom>
              <a:avLst/>
              <a:gdLst/>
              <a:ahLst/>
              <a:cxnLst/>
              <a:rect l="l" t="t" r="r" b="b"/>
              <a:pathLst>
                <a:path w="10888" h="7429" fill="none" extrusionOk="0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8"/>
            <p:cNvSpPr/>
            <p:nvPr/>
          </p:nvSpPr>
          <p:spPr>
            <a:xfrm>
              <a:off x="886175" y="5071350"/>
              <a:ext cx="74300" cy="191825"/>
            </a:xfrm>
            <a:custGeom>
              <a:avLst/>
              <a:gdLst/>
              <a:ahLst/>
              <a:cxnLst/>
              <a:rect l="l" t="t" r="r" b="b"/>
              <a:pathLst>
                <a:path w="2972" h="7673" fill="none" extrusionOk="0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8"/>
            <p:cNvSpPr/>
            <p:nvPr/>
          </p:nvSpPr>
          <p:spPr>
            <a:xfrm>
              <a:off x="531800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8"/>
            <p:cNvSpPr/>
            <p:nvPr/>
          </p:nvSpPr>
          <p:spPr>
            <a:xfrm>
              <a:off x="859375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8"/>
            <p:cNvSpPr/>
            <p:nvPr/>
          </p:nvSpPr>
          <p:spPr>
            <a:xfrm>
              <a:off x="676100" y="5071350"/>
              <a:ext cx="86500" cy="7325"/>
            </a:xfrm>
            <a:custGeom>
              <a:avLst/>
              <a:gdLst/>
              <a:ahLst/>
              <a:cxnLst/>
              <a:rect l="l" t="t" r="r" b="b"/>
              <a:pathLst>
                <a:path w="3460" h="293" fill="none" extrusionOk="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8"/>
            <p:cNvSpPr/>
            <p:nvPr/>
          </p:nvSpPr>
          <p:spPr>
            <a:xfrm>
              <a:off x="941575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8"/>
            <p:cNvSpPr/>
            <p:nvPr/>
          </p:nvSpPr>
          <p:spPr>
            <a:xfrm>
              <a:off x="614600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w="121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7" name="Google Shape;777;p38"/>
          <p:cNvGrpSpPr/>
          <p:nvPr/>
        </p:nvGrpSpPr>
        <p:grpSpPr>
          <a:xfrm>
            <a:off x="7243894" y="1875175"/>
            <a:ext cx="433992" cy="422729"/>
            <a:chOff x="5916675" y="927975"/>
            <a:chExt cx="516350" cy="502950"/>
          </a:xfrm>
        </p:grpSpPr>
        <p:sp>
          <p:nvSpPr>
            <p:cNvPr id="778" name="Google Shape;778;p38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3810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8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3810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0" name="Google Shape;780;p38"/>
          <p:cNvGrpSpPr/>
          <p:nvPr/>
        </p:nvGrpSpPr>
        <p:grpSpPr>
          <a:xfrm>
            <a:off x="6359914" y="2581077"/>
            <a:ext cx="1079481" cy="1051467"/>
            <a:chOff x="5916675" y="927975"/>
            <a:chExt cx="516350" cy="502950"/>
          </a:xfrm>
        </p:grpSpPr>
        <p:sp>
          <p:nvSpPr>
            <p:cNvPr id="781" name="Google Shape;781;p38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rgbClr val="B45F0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8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rgbClr val="B45F0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3" name="Google Shape;783;p38"/>
          <p:cNvGrpSpPr/>
          <p:nvPr/>
        </p:nvGrpSpPr>
        <p:grpSpPr>
          <a:xfrm>
            <a:off x="6360057" y="1875175"/>
            <a:ext cx="433992" cy="422729"/>
            <a:chOff x="5916675" y="927975"/>
            <a:chExt cx="516350" cy="502950"/>
          </a:xfrm>
        </p:grpSpPr>
        <p:sp>
          <p:nvSpPr>
            <p:cNvPr id="784" name="Google Shape;784;p38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2175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8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2175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38"/>
          <p:cNvSpPr/>
          <p:nvPr/>
        </p:nvSpPr>
        <p:spPr>
          <a:xfrm>
            <a:off x="7436055" y="2111553"/>
            <a:ext cx="402263" cy="227229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38100" cap="rnd" cmpd="sng">
            <a:solidFill>
              <a:srgbClr val="1D1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38"/>
          <p:cNvSpPr/>
          <p:nvPr/>
        </p:nvSpPr>
        <p:spPr>
          <a:xfrm>
            <a:off x="6552218" y="2111553"/>
            <a:ext cx="402263" cy="227229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2175" cap="rnd" cmpd="sng">
            <a:solidFill>
              <a:srgbClr val="1D1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38"/>
          <p:cNvSpPr/>
          <p:nvPr/>
        </p:nvSpPr>
        <p:spPr>
          <a:xfrm>
            <a:off x="6837753" y="3169090"/>
            <a:ext cx="1000561" cy="565194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9525" cap="rnd" cmpd="sng">
            <a:solidFill>
              <a:srgbClr val="1D1D1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00"/>
        </a:solidFill>
        <a:effectLst/>
      </p:bgPr>
    </p:bg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39"/>
          <p:cNvSpPr txBox="1"/>
          <p:nvPr/>
        </p:nvSpPr>
        <p:spPr>
          <a:xfrm>
            <a:off x="2087650" y="876206"/>
            <a:ext cx="6676800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100"/>
            </a:pPr>
            <a:r>
              <a:rPr lang="it-IT" b="1" dirty="0">
                <a:solidFill>
                  <a:srgbClr val="1D1D1B"/>
                </a:solidFill>
                <a:latin typeface="Droid Sans"/>
                <a:ea typeface="Droid Sans"/>
                <a:cs typeface="Droid Sans"/>
                <a:sym typeface="Droid Sans"/>
              </a:rPr>
              <a:t>Puoi anche usare qualsiasi emoji come icona!</a:t>
            </a:r>
            <a:endParaRPr dirty="0">
              <a:solidFill>
                <a:srgbClr val="1D1D1B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>
              <a:buSzPts val="1100"/>
            </a:pPr>
            <a:r>
              <a:rPr lang="it-IT" dirty="0">
                <a:solidFill>
                  <a:srgbClr val="1D1D1B"/>
                </a:solidFill>
                <a:latin typeface="Droid Sans"/>
                <a:ea typeface="Droid Sans"/>
                <a:cs typeface="Droid Sans"/>
                <a:sym typeface="Droid Sans"/>
              </a:rPr>
              <a:t>E ovviamente puoi ridimensionarle senza perdere qualità.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1D1D1B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1D1D1B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>
              <a:solidFill>
                <a:srgbClr val="1D1D1B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1D1D1B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794" name="Google Shape;794;p39"/>
          <p:cNvSpPr txBox="1"/>
          <p:nvPr/>
        </p:nvSpPr>
        <p:spPr>
          <a:xfrm>
            <a:off x="731900" y="2352188"/>
            <a:ext cx="7327500" cy="19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1D1D1B"/>
                </a:solidFill>
                <a:latin typeface="Droid Sans"/>
                <a:ea typeface="Droid Sans"/>
                <a:cs typeface="Droid Sans"/>
                <a:sym typeface="Droid Sans"/>
              </a:rPr>
              <a:t>✋👆👉👍👤👦👧👨👩👪💃🏃💑❤😂😉😋😒😭👶😸🐟🍒🍔💣📌📖🔨🎃🎈🎨🏈🏰🌏🔌🔑</a:t>
            </a:r>
            <a:r>
              <a:rPr lang="en" sz="2400" dirty="0">
                <a:solidFill>
                  <a:srgbClr val="FFD900"/>
                </a:solidFill>
                <a:highlight>
                  <a:srgbClr val="1D1D1B"/>
                </a:highlight>
                <a:latin typeface="Droid Sans"/>
                <a:ea typeface="Droid Sans"/>
                <a:cs typeface="Droid Sans"/>
                <a:sym typeface="Droid Sans"/>
              </a:rPr>
              <a:t> </a:t>
            </a:r>
            <a:r>
              <a:rPr lang="it-IT" sz="2400" dirty="0">
                <a:solidFill>
                  <a:srgbClr val="FFD900"/>
                </a:solidFill>
                <a:highlight>
                  <a:srgbClr val="1D1D1B"/>
                </a:highlight>
                <a:latin typeface="Droid Sans"/>
                <a:ea typeface="Droid Sans"/>
                <a:cs typeface="Droid Sans"/>
                <a:sym typeface="Droid Sans"/>
              </a:rPr>
              <a:t>e molte altre…</a:t>
            </a:r>
            <a:endParaRPr sz="2400" dirty="0">
              <a:solidFill>
                <a:srgbClr val="FFD900"/>
              </a:solidFill>
              <a:highlight>
                <a:srgbClr val="1D1D1B"/>
              </a:highlight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795" name="Google Shape;795;p39"/>
          <p:cNvSpPr txBox="1"/>
          <p:nvPr/>
        </p:nvSpPr>
        <p:spPr>
          <a:xfrm>
            <a:off x="572775" y="832811"/>
            <a:ext cx="14406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😉</a:t>
            </a:r>
            <a:endParaRPr sz="96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796" name="Google Shape;796;p39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ctrTitle" idx="4294967295"/>
          </p:nvPr>
        </p:nvSpPr>
        <p:spPr>
          <a:xfrm>
            <a:off x="729575" y="1319475"/>
            <a:ext cx="7684800" cy="67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i="1" dirty="0"/>
              <a:t>Ciao</a:t>
            </a:r>
            <a:r>
              <a:rPr lang="en" sz="3000" i="1" dirty="0"/>
              <a:t>!</a:t>
            </a:r>
            <a:endParaRPr sz="3000" i="1" dirty="0"/>
          </a:p>
        </p:txBody>
      </p:sp>
      <p:sp>
        <p:nvSpPr>
          <p:cNvPr id="82" name="Google Shape;82;p15"/>
          <p:cNvSpPr txBox="1">
            <a:spLocks noGrp="1"/>
          </p:cNvSpPr>
          <p:nvPr>
            <p:ph type="subTitle" idx="4294967295"/>
          </p:nvPr>
        </p:nvSpPr>
        <p:spPr>
          <a:xfrm>
            <a:off x="729575" y="1868513"/>
            <a:ext cx="7684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4800" b="1" dirty="0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Sono </a:t>
            </a:r>
            <a:r>
              <a:rPr lang="en" sz="4800" b="1" dirty="0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Jayden Smith</a:t>
            </a:r>
            <a:endParaRPr sz="4800" b="1" dirty="0">
              <a:solidFill>
                <a:srgbClr val="FFD9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4294967295"/>
          </p:nvPr>
        </p:nvSpPr>
        <p:spPr>
          <a:xfrm>
            <a:off x="729575" y="2885475"/>
            <a:ext cx="7684800" cy="10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it-IT" sz="1800" dirty="0"/>
              <a:t>Sono qui perché adoro fare presentazioni.</a:t>
            </a:r>
          </a:p>
          <a:p>
            <a:pPr marL="0" lvl="0" indent="0" algn="ctr">
              <a:buNone/>
            </a:pPr>
            <a:r>
              <a:rPr lang="it-IT" sz="1800" dirty="0"/>
              <a:t>Puoi trovarmi anche qui username@email.it</a:t>
            </a:r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3">
            <a:alphaModFix/>
          </a:blip>
          <a:srcRect l="18800" t="30800" r="18800" b="9219"/>
          <a:stretch/>
        </p:blipFill>
        <p:spPr>
          <a:xfrm>
            <a:off x="3580475" y="0"/>
            <a:ext cx="1983050" cy="1270825"/>
          </a:xfrm>
          <a:prstGeom prst="flowChartMerge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subTitle" idx="1"/>
          </p:nvPr>
        </p:nvSpPr>
        <p:spPr>
          <a:xfrm>
            <a:off x="685800" y="3811625"/>
            <a:ext cx="4695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it-IT" dirty="0"/>
              <a:t>Inizia con il primo set di slide</a:t>
            </a:r>
            <a:endParaRPr dirty="0"/>
          </a:p>
        </p:txBody>
      </p:sp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685800" y="2334725"/>
            <a:ext cx="4695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Titolo di transizione</a:t>
            </a:r>
            <a:endParaRPr dirty="0"/>
          </a:p>
        </p:txBody>
      </p:sp>
      <p:sp>
        <p:nvSpPr>
          <p:cNvPr id="92" name="Google Shape;92;p16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1261500" y="2161800"/>
            <a:ext cx="66210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it-IT" dirty="0"/>
              <a:t>Le citazioni sono comunemente usate come mezzo di ispirazione e per invocare pensieri emozionali nel lettore.</a:t>
            </a:r>
          </a:p>
        </p:txBody>
      </p:sp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Questo è il titolo di una slide</a:t>
            </a:r>
            <a:endParaRPr dirty="0"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1005600" y="1200150"/>
            <a:ext cx="7132800" cy="36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t-IT" dirty="0"/>
              <a:t>Qui hai una lista di cose</a:t>
            </a:r>
          </a:p>
          <a:p>
            <a:pPr lvl="0"/>
            <a:r>
              <a:rPr lang="it-IT" dirty="0"/>
              <a:t>E del testo</a:t>
            </a:r>
          </a:p>
          <a:p>
            <a:pPr lvl="0">
              <a:spcBef>
                <a:spcPts val="0"/>
              </a:spcBef>
            </a:pPr>
            <a:r>
              <a:rPr lang="it-IT" dirty="0"/>
              <a:t>Ma ricorda di non sovraccaricare le tue slide con troppi contenuti</a:t>
            </a:r>
          </a:p>
          <a:p>
            <a:pPr marL="76200" lvl="0" indent="0">
              <a:spcBef>
                <a:spcPts val="0"/>
              </a:spcBef>
              <a:buNone/>
            </a:pPr>
            <a:endParaRPr dirty="0"/>
          </a:p>
          <a:p>
            <a:pPr marL="0" lvl="0" indent="0">
              <a:buNone/>
            </a:pPr>
            <a:r>
              <a:rPr lang="it-IT" dirty="0"/>
              <a:t>Il tuo pubblico ti ascolta o legge le slide, ma non farà entrambe le cose.</a:t>
            </a:r>
            <a:endParaRPr dirty="0"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/>
          <p:nvPr/>
        </p:nvSpPr>
        <p:spPr>
          <a:xfrm rot="10800000">
            <a:off x="3492725" y="413550"/>
            <a:ext cx="2158500" cy="1404300"/>
          </a:xfrm>
          <a:prstGeom prst="triangle">
            <a:avLst>
              <a:gd name="adj" fmla="val 50000"/>
            </a:avLst>
          </a:prstGeom>
          <a:solidFill>
            <a:srgbClr val="FF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ctrTitle" idx="4294967295"/>
          </p:nvPr>
        </p:nvSpPr>
        <p:spPr>
          <a:xfrm>
            <a:off x="774150" y="2109713"/>
            <a:ext cx="7595700" cy="9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7200" i="1" dirty="0"/>
              <a:t>Concetto chiave</a:t>
            </a:r>
            <a:endParaRPr sz="7200" i="1" dirty="0"/>
          </a:p>
        </p:txBody>
      </p:sp>
      <p:sp>
        <p:nvSpPr>
          <p:cNvPr id="112" name="Google Shape;112;p19"/>
          <p:cNvSpPr txBox="1">
            <a:spLocks noGrp="1"/>
          </p:cNvSpPr>
          <p:nvPr>
            <p:ph type="subTitle" idx="4294967295"/>
          </p:nvPr>
        </p:nvSpPr>
        <p:spPr>
          <a:xfrm>
            <a:off x="774150" y="3732561"/>
            <a:ext cx="7595700" cy="7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buNone/>
            </a:pPr>
            <a:r>
              <a:rPr lang="it-IT" dirty="0"/>
              <a:t>Porta l'attenzione del tuo pubblico su un concetto chiave usando icone o illustrazioni</a:t>
            </a:r>
            <a:endParaRPr sz="2400" dirty="0"/>
          </a:p>
        </p:txBody>
      </p:sp>
      <p:grpSp>
        <p:nvGrpSpPr>
          <p:cNvPr id="113" name="Google Shape;113;p19"/>
          <p:cNvGrpSpPr/>
          <p:nvPr/>
        </p:nvGrpSpPr>
        <p:grpSpPr>
          <a:xfrm>
            <a:off x="4167682" y="494402"/>
            <a:ext cx="808757" cy="739679"/>
            <a:chOff x="1247825" y="5001950"/>
            <a:chExt cx="443300" cy="428675"/>
          </a:xfrm>
        </p:grpSpPr>
        <p:sp>
          <p:nvSpPr>
            <p:cNvPr id="114" name="Google Shape;114;p19"/>
            <p:cNvSpPr/>
            <p:nvPr/>
          </p:nvSpPr>
          <p:spPr>
            <a:xfrm>
              <a:off x="1247825" y="5168175"/>
              <a:ext cx="373875" cy="221650"/>
            </a:xfrm>
            <a:custGeom>
              <a:avLst/>
              <a:gdLst/>
              <a:ahLst/>
              <a:cxnLst/>
              <a:rect l="l" t="t" r="r" b="b"/>
              <a:pathLst>
                <a:path w="14955" h="8866" fill="none" extrusionOk="0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w="285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9"/>
            <p:cNvSpPr/>
            <p:nvPr/>
          </p:nvSpPr>
          <p:spPr>
            <a:xfrm>
              <a:off x="1275850" y="5209575"/>
              <a:ext cx="60900" cy="87075"/>
            </a:xfrm>
            <a:custGeom>
              <a:avLst/>
              <a:gdLst/>
              <a:ahLst/>
              <a:cxnLst/>
              <a:rect l="l" t="t" r="r" b="b"/>
              <a:pathLst>
                <a:path w="2436" h="3483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w="285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9"/>
            <p:cNvSpPr/>
            <p:nvPr/>
          </p:nvSpPr>
          <p:spPr>
            <a:xfrm>
              <a:off x="1247825" y="5391625"/>
              <a:ext cx="443300" cy="39000"/>
            </a:xfrm>
            <a:custGeom>
              <a:avLst/>
              <a:gdLst/>
              <a:ahLst/>
              <a:cxnLst/>
              <a:rect l="l" t="t" r="r" b="b"/>
              <a:pathLst>
                <a:path w="17732" h="1560" fill="none" extrusionOk="0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w="285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9"/>
            <p:cNvSpPr/>
            <p:nvPr/>
          </p:nvSpPr>
          <p:spPr>
            <a:xfrm>
              <a:off x="14548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285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9"/>
            <p:cNvSpPr/>
            <p:nvPr/>
          </p:nvSpPr>
          <p:spPr>
            <a:xfrm>
              <a:off x="1411025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w="285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9"/>
            <p:cNvSpPr/>
            <p:nvPr/>
          </p:nvSpPr>
          <p:spPr>
            <a:xfrm>
              <a:off x="1498700" y="5001950"/>
              <a:ext cx="16450" cy="114475"/>
            </a:xfrm>
            <a:custGeom>
              <a:avLst/>
              <a:gdLst/>
              <a:ahLst/>
              <a:cxnLst/>
              <a:rect l="l" t="t" r="r" b="b"/>
              <a:pathLst>
                <a:path w="658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2857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9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body" idx="1"/>
          </p:nvPr>
        </p:nvSpPr>
        <p:spPr>
          <a:xfrm>
            <a:off x="880025" y="1586831"/>
            <a:ext cx="3584100" cy="31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Bianco</a:t>
            </a:r>
            <a:endParaRPr b="1" dirty="0">
              <a:solidFill>
                <a:srgbClr val="FFD9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>
              <a:buNone/>
            </a:pPr>
            <a:r>
              <a:rPr lang="it-IT" dirty="0"/>
              <a:t>È il colore del latte e della neve fresca, il colore prodotto dalla combinazione di tutti i colori dello spettro visibile.</a:t>
            </a:r>
          </a:p>
        </p:txBody>
      </p:sp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t-IT" dirty="0"/>
              <a:t>Puoi anche dividere i tuoi contenuti </a:t>
            </a:r>
            <a:endParaRPr dirty="0"/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2"/>
          </p:nvPr>
        </p:nvSpPr>
        <p:spPr>
          <a:xfrm>
            <a:off x="4679875" y="1586831"/>
            <a:ext cx="3584100" cy="31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Nero</a:t>
            </a:r>
            <a:endParaRPr b="1" dirty="0">
              <a:solidFill>
                <a:srgbClr val="FFD9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>
              <a:buNone/>
            </a:pPr>
            <a:r>
              <a:rPr lang="it-IT" dirty="0"/>
              <a:t>È il colore del carbone, dell'ebano e dello spazio. È il colore più scuro, il risultato dell'assenza o del completo assorbimento della luce</a:t>
            </a:r>
            <a:r>
              <a:rPr lang="en" dirty="0"/>
              <a:t>.</a:t>
            </a:r>
            <a:endParaRPr dirty="0"/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t-IT" dirty="0"/>
              <a:t>In due o tre colonne</a:t>
            </a:r>
            <a:endParaRPr dirty="0"/>
          </a:p>
        </p:txBody>
      </p:sp>
      <p:sp>
        <p:nvSpPr>
          <p:cNvPr id="134" name="Google Shape;134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631900" cy="22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Giallo</a:t>
            </a:r>
            <a:endParaRPr b="1" dirty="0">
              <a:solidFill>
                <a:srgbClr val="FFD9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>
              <a:buNone/>
            </a:pPr>
            <a:r>
              <a:rPr lang="it-IT" dirty="0"/>
              <a:t>È il colore dell'oro, del burro e dei limoni maturi. Nello spettro della luce visibile, il giallo si trova tra il verde e l'arancione.</a:t>
            </a:r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2"/>
          </p:nvPr>
        </p:nvSpPr>
        <p:spPr>
          <a:xfrm>
            <a:off x="3223963" y="1600200"/>
            <a:ext cx="2631900" cy="22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Blu</a:t>
            </a:r>
            <a:endParaRPr b="1" dirty="0">
              <a:solidFill>
                <a:srgbClr val="FFD9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>
              <a:buNone/>
            </a:pPr>
            <a:r>
              <a:rPr lang="it-IT" dirty="0"/>
              <a:t>È il colore del cielo limpido e del mare profondo. Si trova tra viola e verde sullo spettro ottico.</a:t>
            </a:r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3"/>
          </p:nvPr>
        </p:nvSpPr>
        <p:spPr>
          <a:xfrm>
            <a:off x="5990726" y="1600200"/>
            <a:ext cx="2631900" cy="22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</a:t>
            </a:r>
            <a:r>
              <a:rPr lang="it-IT" b="1" dirty="0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osso</a:t>
            </a:r>
            <a:endParaRPr b="1" dirty="0">
              <a:solidFill>
                <a:srgbClr val="FFD9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>
              <a:buNone/>
            </a:pPr>
            <a:r>
              <a:rPr lang="it-IT" dirty="0"/>
              <a:t>È il colore del sangue e per questo è stato storicamente associato a sacrificio, pericolo e coraggio.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37;p21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spero template">
  <a:themeElements>
    <a:clrScheme name="Custom 347">
      <a:dk1>
        <a:srgbClr val="000000"/>
      </a:dk1>
      <a:lt1>
        <a:srgbClr val="FFFFFF"/>
      </a:lt1>
      <a:dk2>
        <a:srgbClr val="1D1D1B"/>
      </a:dk2>
      <a:lt2>
        <a:srgbClr val="F3F3F3"/>
      </a:lt2>
      <a:accent1>
        <a:srgbClr val="FFD900"/>
      </a:accent1>
      <a:accent2>
        <a:srgbClr val="D89F39"/>
      </a:accent2>
      <a:accent3>
        <a:srgbClr val="434343"/>
      </a:accent3>
      <a:accent4>
        <a:srgbClr val="666666"/>
      </a:accent4>
      <a:accent5>
        <a:srgbClr val="999999"/>
      </a:accent5>
      <a:accent6>
        <a:srgbClr val="B7B7B7"/>
      </a:accent6>
      <a:hlink>
        <a:srgbClr val="FF99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737</Words>
  <Application>Microsoft Office PowerPoint</Application>
  <PresentationFormat>Presentazione su schermo (16:9)</PresentationFormat>
  <Paragraphs>140</Paragraphs>
  <Slides>24</Slides>
  <Notes>24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8" baseType="lpstr">
      <vt:lpstr>Arial</vt:lpstr>
      <vt:lpstr>Playfair Display</vt:lpstr>
      <vt:lpstr>Droid Sans</vt:lpstr>
      <vt:lpstr>Prospero template</vt:lpstr>
      <vt:lpstr>Questo è il titolo </vt:lpstr>
      <vt:lpstr>Istruzioni per l’uso</vt:lpstr>
      <vt:lpstr>Ciao!</vt:lpstr>
      <vt:lpstr>1. Titolo di transizione</vt:lpstr>
      <vt:lpstr>Presentazione standard di PowerPoint</vt:lpstr>
      <vt:lpstr>Questo è il titolo di una slide</vt:lpstr>
      <vt:lpstr>Concetto chiave</vt:lpstr>
      <vt:lpstr>Puoi anche dividere i tuoi contenuti </vt:lpstr>
      <vt:lpstr>In due o tre colonne</vt:lpstr>
      <vt:lpstr>Un’immagine vale più di mille parole</vt:lpstr>
      <vt:lpstr>Presentazione standard di PowerPoint</vt:lpstr>
      <vt:lpstr>Usa grafici per spiegare la tua idea</vt:lpstr>
      <vt:lpstr>Una tabella per confrontare dati</vt:lpstr>
      <vt:lpstr>Mappa</vt:lpstr>
      <vt:lpstr>89,526,124</vt:lpstr>
      <vt:lpstr>89,526,124€</vt:lpstr>
      <vt:lpstr>Il nostro processo è semplice</vt:lpstr>
      <vt:lpstr>Rivediamo alcuni concetti</vt:lpstr>
      <vt:lpstr>Presentazione standard di PowerPoint</vt:lpstr>
      <vt:lpstr>Grazie!</vt:lpstr>
      <vt:lpstr>Ringraziamenti</vt:lpstr>
      <vt:lpstr>Stile della presentazione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Questo è il titolo</dc:title>
  <dc:creator>Utente</dc:creator>
  <cp:lastModifiedBy>Amedeo Landi</cp:lastModifiedBy>
  <cp:revision>3</cp:revision>
  <dcterms:modified xsi:type="dcterms:W3CDTF">2020-03-05T12:23:53Z</dcterms:modified>
</cp:coreProperties>
</file>